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60" r:id="rId1"/>
  </p:sldMasterIdLst>
  <p:notesMasterIdLst>
    <p:notesMasterId r:id="rId27"/>
  </p:notesMasterIdLst>
  <p:handoutMasterIdLst>
    <p:handoutMasterId r:id="rId28"/>
  </p:handoutMasterIdLst>
  <p:sldIdLst>
    <p:sldId id="256" r:id="rId2"/>
    <p:sldId id="257" r:id="rId3"/>
    <p:sldId id="281" r:id="rId4"/>
    <p:sldId id="262" r:id="rId5"/>
    <p:sldId id="263" r:id="rId6"/>
    <p:sldId id="278" r:id="rId7"/>
    <p:sldId id="272" r:id="rId8"/>
    <p:sldId id="264" r:id="rId9"/>
    <p:sldId id="265" r:id="rId10"/>
    <p:sldId id="279" r:id="rId11"/>
    <p:sldId id="267" r:id="rId12"/>
    <p:sldId id="268" r:id="rId13"/>
    <p:sldId id="280" r:id="rId14"/>
    <p:sldId id="269" r:id="rId15"/>
    <p:sldId id="270" r:id="rId16"/>
    <p:sldId id="271" r:id="rId17"/>
    <p:sldId id="277" r:id="rId18"/>
    <p:sldId id="266" r:id="rId19"/>
    <p:sldId id="259" r:id="rId20"/>
    <p:sldId id="260" r:id="rId21"/>
    <p:sldId id="261" r:id="rId22"/>
    <p:sldId id="273" r:id="rId23"/>
    <p:sldId id="274" r:id="rId24"/>
    <p:sldId id="275" r:id="rId25"/>
    <p:sldId id="276" r:id="rId26"/>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B6B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27712"/>
    <p:restoredTop sz="86395"/>
  </p:normalViewPr>
  <p:slideViewPr>
    <p:cSldViewPr snapToGrid="0" snapToObjects="1">
      <p:cViewPr varScale="1">
        <p:scale>
          <a:sx n="118" d="100"/>
          <a:sy n="118" d="100"/>
        </p:scale>
        <p:origin x="654" y="108"/>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80" d="100"/>
        <a:sy n="80" d="100"/>
      </p:scale>
      <p:origin x="0" y="0"/>
    </p:cViewPr>
  </p:sorterViewPr>
  <p:notesViewPr>
    <p:cSldViewPr snapToGrid="0" snapToObjects="1">
      <p:cViewPr varScale="1">
        <p:scale>
          <a:sx n="97" d="100"/>
          <a:sy n="97" d="100"/>
        </p:scale>
        <p:origin x="4328" y="20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6BF19399-BF1A-F688-E859-14C200722295}"/>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72BB7BD9-04F3-4980-ED0C-C0627CAF3688}"/>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34CE0BBA-4378-DD4E-B922-A54C156E74B2}" type="datetimeFigureOut">
              <a:rPr lang="en-US" smtClean="0"/>
              <a:t>3/24/2024</a:t>
            </a:fld>
            <a:endParaRPr lang="en-US"/>
          </a:p>
        </p:txBody>
      </p:sp>
      <p:sp>
        <p:nvSpPr>
          <p:cNvPr id="4" name="Footer Placeholder 3">
            <a:extLst>
              <a:ext uri="{FF2B5EF4-FFF2-40B4-BE49-F238E27FC236}">
                <a16:creationId xmlns:a16="http://schemas.microsoft.com/office/drawing/2014/main" id="{4D7A37BE-8432-5FBB-6F21-F72335597451}"/>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5A26DFC6-C680-8CFD-226D-23CF659F0F4E}"/>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7CED745A-7FAE-E947-92A7-A8E1E2D30B90}" type="slidenum">
              <a:rPr lang="en-US" smtClean="0"/>
              <a:t>‹#›</a:t>
            </a:fld>
            <a:endParaRPr lang="en-US"/>
          </a:p>
        </p:txBody>
      </p:sp>
    </p:spTree>
    <p:extLst>
      <p:ext uri="{BB962C8B-B14F-4D97-AF65-F5344CB8AC3E}">
        <p14:creationId xmlns:p14="http://schemas.microsoft.com/office/powerpoint/2010/main" val="343786662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PT"/>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3D7A284-3281-F94D-800E-A7C4B786E629}" type="datetimeFigureOut">
              <a:rPr lang="en-PT" smtClean="0"/>
              <a:t>03/24/2024</a:t>
            </a:fld>
            <a:endParaRPr lang="en-PT"/>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PT"/>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PT"/>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PT"/>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CD5813C-90B4-9246-B0C1-E13A51D52158}" type="slidenum">
              <a:rPr lang="en-PT" smtClean="0"/>
              <a:t>‹#›</a:t>
            </a:fld>
            <a:endParaRPr lang="en-PT"/>
          </a:p>
        </p:txBody>
      </p:sp>
    </p:spTree>
    <p:extLst>
      <p:ext uri="{BB962C8B-B14F-4D97-AF65-F5344CB8AC3E}">
        <p14:creationId xmlns:p14="http://schemas.microsoft.com/office/powerpoint/2010/main" val="38361770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545242"/>
            <a:ext cx="7772400" cy="976431"/>
          </a:xfrm>
        </p:spPr>
        <p:txBody>
          <a:bodyPr anchor="b">
            <a:normAutofit/>
          </a:bodyPr>
          <a:lstStyle>
            <a:lvl1pPr algn="ctr">
              <a:defRPr sz="4000" b="1" i="0">
                <a:latin typeface="Calibri" panose="020F0502020204030204" pitchFamily="34" charset="0"/>
                <a:cs typeface="Calibri" panose="020F0502020204030204" pitchFamily="34" charset="0"/>
              </a:defRPr>
            </a:lvl1pPr>
          </a:lstStyle>
          <a:p>
            <a:r>
              <a:rPr lang="en-GB" dirty="0"/>
              <a:t>Click to edit Master title style</a:t>
            </a:r>
            <a:endParaRPr lang="en-US" dirty="0"/>
          </a:p>
        </p:txBody>
      </p:sp>
      <p:sp>
        <p:nvSpPr>
          <p:cNvPr id="3" name="Subtitle 2"/>
          <p:cNvSpPr>
            <a:spLocks noGrp="1"/>
          </p:cNvSpPr>
          <p:nvPr>
            <p:ph type="subTitle" idx="1"/>
          </p:nvPr>
        </p:nvSpPr>
        <p:spPr>
          <a:xfrm>
            <a:off x="1143000" y="1710415"/>
            <a:ext cx="6858000" cy="2703279"/>
          </a:xfrm>
        </p:spPr>
        <p:txBody>
          <a:bodyPr>
            <a:normAutofit/>
          </a:bodyPr>
          <a:lstStyle>
            <a:lvl1pPr marL="0" indent="0" algn="ctr">
              <a:lnSpc>
                <a:spcPct val="90000"/>
              </a:lnSpc>
              <a:spcBef>
                <a:spcPts val="0"/>
              </a:spcBef>
              <a:buNone/>
              <a:defRPr sz="2400">
                <a:latin typeface="+mj-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dirty="0"/>
              <a:t>Click to edit Master subtitle style</a:t>
            </a:r>
            <a:endParaRPr lang="en-US" dirty="0"/>
          </a:p>
        </p:txBody>
      </p:sp>
      <p:pic>
        <p:nvPicPr>
          <p:cNvPr id="5" name="Picture 4" descr="A colorful lizard with yellow text&#10;&#10;Description automatically generated with medium confidence">
            <a:extLst>
              <a:ext uri="{FF2B5EF4-FFF2-40B4-BE49-F238E27FC236}">
                <a16:creationId xmlns:a16="http://schemas.microsoft.com/office/drawing/2014/main" id="{A9B11752-0B9F-65E8-FE64-4542AFFBAE3E}"/>
              </a:ext>
            </a:extLst>
          </p:cNvPr>
          <p:cNvPicPr>
            <a:picLocks noChangeAspect="1"/>
          </p:cNvPicPr>
          <p:nvPr userDrawn="1"/>
        </p:nvPicPr>
        <p:blipFill>
          <a:blip r:embed="rId2"/>
          <a:stretch>
            <a:fillRect/>
          </a:stretch>
        </p:blipFill>
        <p:spPr>
          <a:xfrm>
            <a:off x="6612835" y="4492488"/>
            <a:ext cx="2242930" cy="2242930"/>
          </a:xfrm>
          <a:prstGeom prst="rect">
            <a:avLst/>
          </a:prstGeom>
        </p:spPr>
      </p:pic>
    </p:spTree>
    <p:extLst>
      <p:ext uri="{BB962C8B-B14F-4D97-AF65-F5344CB8AC3E}">
        <p14:creationId xmlns:p14="http://schemas.microsoft.com/office/powerpoint/2010/main" val="13765035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itleOnly" preserve="1">
  <p:cSld name="title with log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Click to edit Master title style</a:t>
            </a:r>
            <a:endParaRPr lang="en-US" dirty="0"/>
          </a:p>
        </p:txBody>
      </p:sp>
      <p:sp>
        <p:nvSpPr>
          <p:cNvPr id="3" name="Date Placeholder 2"/>
          <p:cNvSpPr>
            <a:spLocks noGrp="1"/>
          </p:cNvSpPr>
          <p:nvPr>
            <p:ph type="dt" sz="half" idx="10"/>
          </p:nvPr>
        </p:nvSpPr>
        <p:spPr/>
        <p:txBody>
          <a:bodyPr/>
          <a:lstStyle/>
          <a:p>
            <a:fld id="{C33F1588-8255-5246-BA93-6FA7971571E1}" type="datetime1">
              <a:rPr lang="en-US" smtClean="0"/>
              <a:t>3/24/2024</a:t>
            </a:fld>
            <a:endParaRPr lang="en-PT"/>
          </a:p>
        </p:txBody>
      </p:sp>
      <p:sp>
        <p:nvSpPr>
          <p:cNvPr id="4" name="Footer Placeholder 3"/>
          <p:cNvSpPr>
            <a:spLocks noGrp="1"/>
          </p:cNvSpPr>
          <p:nvPr>
            <p:ph type="ftr" sz="quarter" idx="11"/>
          </p:nvPr>
        </p:nvSpPr>
        <p:spPr/>
        <p:txBody>
          <a:bodyPr/>
          <a:lstStyle/>
          <a:p>
            <a:endParaRPr lang="en-PT"/>
          </a:p>
        </p:txBody>
      </p:sp>
      <p:sp>
        <p:nvSpPr>
          <p:cNvPr id="5" name="Slide Number Placeholder 4"/>
          <p:cNvSpPr>
            <a:spLocks noGrp="1"/>
          </p:cNvSpPr>
          <p:nvPr>
            <p:ph type="sldNum" sz="quarter" idx="12"/>
          </p:nvPr>
        </p:nvSpPr>
        <p:spPr>
          <a:xfrm>
            <a:off x="6457950" y="6356351"/>
            <a:ext cx="2057400" cy="365125"/>
          </a:xfrm>
          <a:prstGeom prst="rect">
            <a:avLst/>
          </a:prstGeom>
        </p:spPr>
        <p:txBody>
          <a:bodyPr/>
          <a:lstStyle/>
          <a:p>
            <a:fld id="{F0FE092E-0505-704E-8CB1-0C6282EBDE1F}" type="slidenum">
              <a:rPr lang="en-PT" smtClean="0"/>
              <a:t>‹#›</a:t>
            </a:fld>
            <a:endParaRPr lang="en-PT"/>
          </a:p>
        </p:txBody>
      </p:sp>
    </p:spTree>
    <p:extLst>
      <p:ext uri="{BB962C8B-B14F-4D97-AF65-F5344CB8AC3E}">
        <p14:creationId xmlns:p14="http://schemas.microsoft.com/office/powerpoint/2010/main" val="5665994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C697F8A-6E72-F740-A6EA-13BBCB7D08F4}" type="datetime1">
              <a:rPr lang="en-US" smtClean="0"/>
              <a:t>3/24/2024</a:t>
            </a:fld>
            <a:endParaRPr lang="en-PT"/>
          </a:p>
        </p:txBody>
      </p:sp>
      <p:sp>
        <p:nvSpPr>
          <p:cNvPr id="3" name="Footer Placeholder 2"/>
          <p:cNvSpPr>
            <a:spLocks noGrp="1"/>
          </p:cNvSpPr>
          <p:nvPr>
            <p:ph type="ftr" sz="quarter" idx="11"/>
          </p:nvPr>
        </p:nvSpPr>
        <p:spPr/>
        <p:txBody>
          <a:bodyPr/>
          <a:lstStyle/>
          <a:p>
            <a:endParaRPr lang="en-PT"/>
          </a:p>
        </p:txBody>
      </p:sp>
      <p:sp>
        <p:nvSpPr>
          <p:cNvPr id="4" name="Slide Number Placeholder 3"/>
          <p:cNvSpPr>
            <a:spLocks noGrp="1"/>
          </p:cNvSpPr>
          <p:nvPr>
            <p:ph type="sldNum" sz="quarter" idx="12"/>
          </p:nvPr>
        </p:nvSpPr>
        <p:spPr>
          <a:xfrm>
            <a:off x="6457950" y="6356351"/>
            <a:ext cx="2057400" cy="365125"/>
          </a:xfrm>
          <a:prstGeom prst="rect">
            <a:avLst/>
          </a:prstGeom>
        </p:spPr>
        <p:txBody>
          <a:bodyPr/>
          <a:lstStyle/>
          <a:p>
            <a:fld id="{F0FE092E-0505-704E-8CB1-0C6282EBDE1F}" type="slidenum">
              <a:rPr lang="en-PT" smtClean="0"/>
              <a:t>‹#›</a:t>
            </a:fld>
            <a:endParaRPr lang="en-PT"/>
          </a:p>
        </p:txBody>
      </p:sp>
    </p:spTree>
    <p:extLst>
      <p:ext uri="{BB962C8B-B14F-4D97-AF65-F5344CB8AC3E}">
        <p14:creationId xmlns:p14="http://schemas.microsoft.com/office/powerpoint/2010/main" val="245888908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GB"/>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atin typeface="+mj-lt"/>
              </a:defRPr>
            </a:lvl1pPr>
            <a:lvl2pPr>
              <a:defRPr sz="2800">
                <a:latin typeface="+mj-lt"/>
              </a:defRPr>
            </a:lvl2pPr>
            <a:lvl3pPr>
              <a:defRPr sz="2400">
                <a:latin typeface="+mj-lt"/>
              </a:defRPr>
            </a:lvl3pPr>
            <a:lvl4pPr>
              <a:defRPr sz="2000">
                <a:latin typeface="+mj-lt"/>
              </a:defRPr>
            </a:lvl4pPr>
            <a:lvl5pPr>
              <a:defRPr sz="2000">
                <a:latin typeface="+mj-lt"/>
              </a:defRPr>
            </a:lvl5pPr>
            <a:lvl6pPr>
              <a:defRPr sz="2000"/>
            </a:lvl6pPr>
            <a:lvl7pPr>
              <a:defRPr sz="2000"/>
            </a:lvl7pPr>
            <a:lvl8pPr>
              <a:defRPr sz="2000"/>
            </a:lvl8pPr>
            <a:lvl9pPr>
              <a:defRPr sz="2000"/>
            </a:lvl9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atin typeface="+mj-lt"/>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dirty="0"/>
              <a:t>Click to edit Master text styles</a:t>
            </a:r>
          </a:p>
        </p:txBody>
      </p:sp>
      <p:sp>
        <p:nvSpPr>
          <p:cNvPr id="5" name="Date Placeholder 4"/>
          <p:cNvSpPr>
            <a:spLocks noGrp="1"/>
          </p:cNvSpPr>
          <p:nvPr>
            <p:ph type="dt" sz="half" idx="10"/>
          </p:nvPr>
        </p:nvSpPr>
        <p:spPr/>
        <p:txBody>
          <a:bodyPr/>
          <a:lstStyle/>
          <a:p>
            <a:fld id="{A9232418-FDAE-3D47-8B26-E997BDF49F48}" type="datetime1">
              <a:rPr lang="en-US" smtClean="0"/>
              <a:t>3/24/2024</a:t>
            </a:fld>
            <a:endParaRPr lang="en-PT"/>
          </a:p>
        </p:txBody>
      </p:sp>
      <p:sp>
        <p:nvSpPr>
          <p:cNvPr id="6" name="Footer Placeholder 5"/>
          <p:cNvSpPr>
            <a:spLocks noGrp="1"/>
          </p:cNvSpPr>
          <p:nvPr>
            <p:ph type="ftr" sz="quarter" idx="11"/>
          </p:nvPr>
        </p:nvSpPr>
        <p:spPr/>
        <p:txBody>
          <a:bodyPr/>
          <a:lstStyle/>
          <a:p>
            <a:endParaRPr lang="en-PT"/>
          </a:p>
        </p:txBody>
      </p:sp>
      <p:sp>
        <p:nvSpPr>
          <p:cNvPr id="7" name="Slide Number Placeholder 6"/>
          <p:cNvSpPr>
            <a:spLocks noGrp="1"/>
          </p:cNvSpPr>
          <p:nvPr>
            <p:ph type="sldNum" sz="quarter" idx="12"/>
          </p:nvPr>
        </p:nvSpPr>
        <p:spPr>
          <a:xfrm>
            <a:off x="6457950" y="6356351"/>
            <a:ext cx="2057400" cy="365125"/>
          </a:xfrm>
          <a:prstGeom prst="rect">
            <a:avLst/>
          </a:prstGeom>
        </p:spPr>
        <p:txBody>
          <a:bodyPr/>
          <a:lstStyle/>
          <a:p>
            <a:fld id="{F0FE092E-0505-704E-8CB1-0C6282EBDE1F}" type="slidenum">
              <a:rPr lang="en-PT" smtClean="0"/>
              <a:t>‹#›</a:t>
            </a:fld>
            <a:endParaRPr lang="en-PT"/>
          </a:p>
        </p:txBody>
      </p:sp>
    </p:spTree>
    <p:extLst>
      <p:ext uri="{BB962C8B-B14F-4D97-AF65-F5344CB8AC3E}">
        <p14:creationId xmlns:p14="http://schemas.microsoft.com/office/powerpoint/2010/main" val="96841418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picTx" preserve="1">
  <p:cSld name="Picture with Caption wide">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7884318" cy="778287"/>
          </a:xfrm>
        </p:spPr>
        <p:txBody>
          <a:bodyPr anchor="b"/>
          <a:lstStyle>
            <a:lvl1pPr>
              <a:defRPr sz="3200"/>
            </a:lvl1pPr>
          </a:lstStyle>
          <a:p>
            <a:r>
              <a:rPr lang="en-GB" dirty="0"/>
              <a:t>Click to edit Master title style</a:t>
            </a:r>
            <a:endParaRPr lang="en-US" dirty="0"/>
          </a:p>
        </p:txBody>
      </p:sp>
      <p:sp>
        <p:nvSpPr>
          <p:cNvPr id="3" name="Picture Placeholder 2"/>
          <p:cNvSpPr>
            <a:spLocks noGrp="1" noChangeAspect="1"/>
          </p:cNvSpPr>
          <p:nvPr>
            <p:ph type="pic" idx="1"/>
          </p:nvPr>
        </p:nvSpPr>
        <p:spPr>
          <a:xfrm>
            <a:off x="5564983" y="1514693"/>
            <a:ext cx="2951558" cy="4346358"/>
          </a:xfrm>
        </p:spPr>
        <p:txBody>
          <a:bodyPr anchor="t"/>
          <a:lstStyle>
            <a:lvl1pPr marL="0" indent="0">
              <a:buNone/>
              <a:defRPr sz="3200">
                <a:latin typeface="+mj-lt"/>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GB"/>
              <a:t>Click icon to add picture</a:t>
            </a:r>
            <a:endParaRPr lang="en-US" dirty="0"/>
          </a:p>
        </p:txBody>
      </p:sp>
      <p:sp>
        <p:nvSpPr>
          <p:cNvPr id="4" name="Text Placeholder 3"/>
          <p:cNvSpPr>
            <a:spLocks noGrp="1"/>
          </p:cNvSpPr>
          <p:nvPr>
            <p:ph type="body" sz="half" idx="2"/>
          </p:nvPr>
        </p:nvSpPr>
        <p:spPr>
          <a:xfrm>
            <a:off x="629840" y="1522630"/>
            <a:ext cx="4751857" cy="4346358"/>
          </a:xfrm>
        </p:spPr>
        <p:txBody>
          <a:bodyPr/>
          <a:lstStyle>
            <a:lvl1pPr marL="0" indent="0">
              <a:buNone/>
              <a:defRPr sz="1600">
                <a:latin typeface="+mj-lt"/>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dirty="0"/>
              <a:t>Click to edit Master text styles</a:t>
            </a:r>
          </a:p>
        </p:txBody>
      </p:sp>
      <p:sp>
        <p:nvSpPr>
          <p:cNvPr id="5" name="Date Placeholder 4"/>
          <p:cNvSpPr>
            <a:spLocks noGrp="1"/>
          </p:cNvSpPr>
          <p:nvPr>
            <p:ph type="dt" sz="half" idx="10"/>
          </p:nvPr>
        </p:nvSpPr>
        <p:spPr/>
        <p:txBody>
          <a:bodyPr/>
          <a:lstStyle/>
          <a:p>
            <a:fld id="{A395A281-0CF7-B94F-BE6A-95EB2FD22889}" type="datetime1">
              <a:rPr lang="en-US" smtClean="0"/>
              <a:t>3/24/2024</a:t>
            </a:fld>
            <a:endParaRPr lang="en-PT"/>
          </a:p>
        </p:txBody>
      </p:sp>
      <p:sp>
        <p:nvSpPr>
          <p:cNvPr id="6" name="Footer Placeholder 5"/>
          <p:cNvSpPr>
            <a:spLocks noGrp="1"/>
          </p:cNvSpPr>
          <p:nvPr>
            <p:ph type="ftr" sz="quarter" idx="11"/>
          </p:nvPr>
        </p:nvSpPr>
        <p:spPr/>
        <p:txBody>
          <a:bodyPr/>
          <a:lstStyle/>
          <a:p>
            <a:endParaRPr lang="en-PT"/>
          </a:p>
        </p:txBody>
      </p:sp>
      <p:sp>
        <p:nvSpPr>
          <p:cNvPr id="7" name="Slide Number Placeholder 6"/>
          <p:cNvSpPr>
            <a:spLocks noGrp="1"/>
          </p:cNvSpPr>
          <p:nvPr>
            <p:ph type="sldNum" sz="quarter" idx="12"/>
          </p:nvPr>
        </p:nvSpPr>
        <p:spPr>
          <a:xfrm>
            <a:off x="6457950" y="6356351"/>
            <a:ext cx="2057400" cy="365125"/>
          </a:xfrm>
          <a:prstGeom prst="rect">
            <a:avLst/>
          </a:prstGeom>
        </p:spPr>
        <p:txBody>
          <a:bodyPr/>
          <a:lstStyle/>
          <a:p>
            <a:fld id="{F0FE092E-0505-704E-8CB1-0C6282EBDE1F}" type="slidenum">
              <a:rPr lang="en-PT" smtClean="0"/>
              <a:t>‹#›</a:t>
            </a:fld>
            <a:endParaRPr lang="en-PT"/>
          </a:p>
        </p:txBody>
      </p:sp>
    </p:spTree>
    <p:extLst>
      <p:ext uri="{BB962C8B-B14F-4D97-AF65-F5344CB8AC3E}">
        <p14:creationId xmlns:p14="http://schemas.microsoft.com/office/powerpoint/2010/main" val="427462871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7884318" cy="778287"/>
          </a:xfrm>
        </p:spPr>
        <p:txBody>
          <a:bodyPr anchor="b"/>
          <a:lstStyle>
            <a:lvl1pPr>
              <a:defRPr sz="3200"/>
            </a:lvl1pPr>
          </a:lstStyle>
          <a:p>
            <a:r>
              <a:rPr lang="en-GB" dirty="0"/>
              <a:t>Click to edit Master title style</a:t>
            </a:r>
            <a:endParaRPr lang="en-US" dirty="0"/>
          </a:p>
        </p:txBody>
      </p:sp>
      <p:sp>
        <p:nvSpPr>
          <p:cNvPr id="3" name="Picture Placeholder 2"/>
          <p:cNvSpPr>
            <a:spLocks noGrp="1" noChangeAspect="1"/>
          </p:cNvSpPr>
          <p:nvPr>
            <p:ph type="pic" idx="1"/>
          </p:nvPr>
        </p:nvSpPr>
        <p:spPr>
          <a:xfrm>
            <a:off x="3580818" y="1514693"/>
            <a:ext cx="4935723" cy="4346358"/>
          </a:xfrm>
        </p:spPr>
        <p:txBody>
          <a:bodyPr anchor="t"/>
          <a:lstStyle>
            <a:lvl1pPr marL="0" indent="0">
              <a:buNone/>
              <a:defRPr sz="3200">
                <a:latin typeface="+mj-lt"/>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GB"/>
              <a:t>Click icon to add picture</a:t>
            </a:r>
            <a:endParaRPr lang="en-US" dirty="0"/>
          </a:p>
        </p:txBody>
      </p:sp>
      <p:sp>
        <p:nvSpPr>
          <p:cNvPr id="4" name="Text Placeholder 3"/>
          <p:cNvSpPr>
            <a:spLocks noGrp="1"/>
          </p:cNvSpPr>
          <p:nvPr>
            <p:ph type="body" sz="half" idx="2"/>
          </p:nvPr>
        </p:nvSpPr>
        <p:spPr>
          <a:xfrm>
            <a:off x="629841" y="1522630"/>
            <a:ext cx="2769494" cy="4346358"/>
          </a:xfrm>
        </p:spPr>
        <p:txBody>
          <a:bodyPr/>
          <a:lstStyle>
            <a:lvl1pPr marL="0" indent="0">
              <a:buNone/>
              <a:defRPr sz="1600">
                <a:latin typeface="+mj-lt"/>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dirty="0"/>
              <a:t>Click to edit Master text styles</a:t>
            </a:r>
          </a:p>
        </p:txBody>
      </p:sp>
      <p:sp>
        <p:nvSpPr>
          <p:cNvPr id="5" name="Date Placeholder 4"/>
          <p:cNvSpPr>
            <a:spLocks noGrp="1"/>
          </p:cNvSpPr>
          <p:nvPr>
            <p:ph type="dt" sz="half" idx="10"/>
          </p:nvPr>
        </p:nvSpPr>
        <p:spPr/>
        <p:txBody>
          <a:bodyPr/>
          <a:lstStyle/>
          <a:p>
            <a:fld id="{31E0ACEA-2E7E-414C-8711-1DD8B195C176}" type="datetime1">
              <a:rPr lang="en-US" smtClean="0"/>
              <a:t>3/24/2024</a:t>
            </a:fld>
            <a:endParaRPr lang="en-PT"/>
          </a:p>
        </p:txBody>
      </p:sp>
      <p:sp>
        <p:nvSpPr>
          <p:cNvPr id="6" name="Footer Placeholder 5"/>
          <p:cNvSpPr>
            <a:spLocks noGrp="1"/>
          </p:cNvSpPr>
          <p:nvPr>
            <p:ph type="ftr" sz="quarter" idx="11"/>
          </p:nvPr>
        </p:nvSpPr>
        <p:spPr/>
        <p:txBody>
          <a:bodyPr/>
          <a:lstStyle/>
          <a:p>
            <a:endParaRPr lang="en-PT"/>
          </a:p>
        </p:txBody>
      </p:sp>
      <p:sp>
        <p:nvSpPr>
          <p:cNvPr id="7" name="Slide Number Placeholder 6"/>
          <p:cNvSpPr>
            <a:spLocks noGrp="1"/>
          </p:cNvSpPr>
          <p:nvPr>
            <p:ph type="sldNum" sz="quarter" idx="12"/>
          </p:nvPr>
        </p:nvSpPr>
        <p:spPr>
          <a:xfrm>
            <a:off x="6457950" y="6356351"/>
            <a:ext cx="2057400" cy="365125"/>
          </a:xfrm>
          <a:prstGeom prst="rect">
            <a:avLst/>
          </a:prstGeom>
        </p:spPr>
        <p:txBody>
          <a:bodyPr/>
          <a:lstStyle/>
          <a:p>
            <a:fld id="{F0FE092E-0505-704E-8CB1-0C6282EBDE1F}" type="slidenum">
              <a:rPr lang="en-PT" smtClean="0"/>
              <a:t>‹#›</a:t>
            </a:fld>
            <a:endParaRPr lang="en-PT"/>
          </a:p>
        </p:txBody>
      </p:sp>
    </p:spTree>
    <p:extLst>
      <p:ext uri="{BB962C8B-B14F-4D97-AF65-F5344CB8AC3E}">
        <p14:creationId xmlns:p14="http://schemas.microsoft.com/office/powerpoint/2010/main" val="106986968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4" name="Date Placeholder 3"/>
          <p:cNvSpPr>
            <a:spLocks noGrp="1"/>
          </p:cNvSpPr>
          <p:nvPr>
            <p:ph type="dt" sz="half" idx="10"/>
          </p:nvPr>
        </p:nvSpPr>
        <p:spPr/>
        <p:txBody>
          <a:bodyPr/>
          <a:lstStyle/>
          <a:p>
            <a:fld id="{74EF5BB3-69E0-684E-88A2-EBB072138872}" type="datetime1">
              <a:rPr lang="en-US" smtClean="0"/>
              <a:t>3/24/2024</a:t>
            </a:fld>
            <a:endParaRPr lang="en-PT"/>
          </a:p>
        </p:txBody>
      </p:sp>
      <p:sp>
        <p:nvSpPr>
          <p:cNvPr id="5" name="Footer Placeholder 4"/>
          <p:cNvSpPr>
            <a:spLocks noGrp="1"/>
          </p:cNvSpPr>
          <p:nvPr>
            <p:ph type="ftr" sz="quarter" idx="11"/>
          </p:nvPr>
        </p:nvSpPr>
        <p:spPr/>
        <p:txBody>
          <a:bodyPr/>
          <a:lstStyle/>
          <a:p>
            <a:endParaRPr lang="en-PT"/>
          </a:p>
        </p:txBody>
      </p:sp>
      <p:sp>
        <p:nvSpPr>
          <p:cNvPr id="6" name="Slide Number Placeholder 5"/>
          <p:cNvSpPr>
            <a:spLocks noGrp="1"/>
          </p:cNvSpPr>
          <p:nvPr>
            <p:ph type="sldNum" sz="quarter" idx="12"/>
          </p:nvPr>
        </p:nvSpPr>
        <p:spPr>
          <a:xfrm>
            <a:off x="6457950" y="6356351"/>
            <a:ext cx="2057400" cy="365125"/>
          </a:xfrm>
          <a:prstGeom prst="rect">
            <a:avLst/>
          </a:prstGeom>
        </p:spPr>
        <p:txBody>
          <a:bodyPr/>
          <a:lstStyle/>
          <a:p>
            <a:fld id="{F0FE092E-0505-704E-8CB1-0C6282EBDE1F}" type="slidenum">
              <a:rPr lang="en-PT" smtClean="0"/>
              <a:t>‹#›</a:t>
            </a:fld>
            <a:endParaRPr lang="en-PT"/>
          </a:p>
        </p:txBody>
      </p:sp>
    </p:spTree>
    <p:extLst>
      <p:ext uri="{BB962C8B-B14F-4D97-AF65-F5344CB8AC3E}">
        <p14:creationId xmlns:p14="http://schemas.microsoft.com/office/powerpoint/2010/main" val="146288721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GB"/>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lvl1pPr>
              <a:defRPr>
                <a:latin typeface="+mj-lt"/>
              </a:defRPr>
            </a:lvl1pPr>
            <a:lvl2pPr>
              <a:defRPr>
                <a:latin typeface="+mj-lt"/>
              </a:defRPr>
            </a:lvl2pPr>
            <a:lvl3pPr>
              <a:defRPr>
                <a:latin typeface="+mj-lt"/>
              </a:defRPr>
            </a:lvl3pPr>
            <a:lvl4pPr>
              <a:defRPr>
                <a:latin typeface="+mj-lt"/>
              </a:defRPr>
            </a:lvl4pPr>
            <a:lvl5pPr>
              <a:defRPr>
                <a:latin typeface="+mj-lt"/>
              </a:defRPr>
            </a:lvl5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E57F9422-5E73-FD41-B72F-DC3DCFF25934}" type="datetime1">
              <a:rPr lang="en-US" smtClean="0"/>
              <a:t>3/24/2024</a:t>
            </a:fld>
            <a:endParaRPr lang="en-PT"/>
          </a:p>
        </p:txBody>
      </p:sp>
      <p:sp>
        <p:nvSpPr>
          <p:cNvPr id="5" name="Footer Placeholder 4"/>
          <p:cNvSpPr>
            <a:spLocks noGrp="1"/>
          </p:cNvSpPr>
          <p:nvPr>
            <p:ph type="ftr" sz="quarter" idx="11"/>
          </p:nvPr>
        </p:nvSpPr>
        <p:spPr/>
        <p:txBody>
          <a:bodyPr/>
          <a:lstStyle/>
          <a:p>
            <a:endParaRPr lang="en-PT"/>
          </a:p>
        </p:txBody>
      </p:sp>
      <p:sp>
        <p:nvSpPr>
          <p:cNvPr id="6" name="Slide Number Placeholder 5"/>
          <p:cNvSpPr>
            <a:spLocks noGrp="1"/>
          </p:cNvSpPr>
          <p:nvPr>
            <p:ph type="sldNum" sz="quarter" idx="12"/>
          </p:nvPr>
        </p:nvSpPr>
        <p:spPr>
          <a:xfrm>
            <a:off x="6457950" y="6356351"/>
            <a:ext cx="2057400" cy="365125"/>
          </a:xfrm>
          <a:prstGeom prst="rect">
            <a:avLst/>
          </a:prstGeom>
        </p:spPr>
        <p:txBody>
          <a:bodyPr/>
          <a:lstStyle/>
          <a:p>
            <a:fld id="{F0FE092E-0505-704E-8CB1-0C6282EBDE1F}" type="slidenum">
              <a:rPr lang="en-PT" smtClean="0"/>
              <a:t>‹#›</a:t>
            </a:fld>
            <a:endParaRPr lang="en-PT"/>
          </a:p>
        </p:txBody>
      </p:sp>
    </p:spTree>
    <p:extLst>
      <p:ext uri="{BB962C8B-B14F-4D97-AF65-F5344CB8AC3E}">
        <p14:creationId xmlns:p14="http://schemas.microsoft.com/office/powerpoint/2010/main" val="14471258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idx="1"/>
          </p:nvPr>
        </p:nvSpPr>
        <p:spPr/>
        <p:txBody>
          <a:bodyPr/>
          <a:lstStyle>
            <a:lvl1pPr marL="0" indent="0">
              <a:buFontTx/>
              <a:buNone/>
              <a:defRPr/>
            </a:lvl1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4" name="Date Placeholder 3"/>
          <p:cNvSpPr>
            <a:spLocks noGrp="1"/>
          </p:cNvSpPr>
          <p:nvPr>
            <p:ph type="dt" sz="half" idx="10"/>
          </p:nvPr>
        </p:nvSpPr>
        <p:spPr/>
        <p:txBody>
          <a:bodyPr/>
          <a:lstStyle/>
          <a:p>
            <a:fld id="{E5674681-DD3F-DF43-9714-23C49978E820}" type="datetime1">
              <a:rPr lang="en-US" smtClean="0"/>
              <a:t>3/24/2024</a:t>
            </a:fld>
            <a:endParaRPr lang="en-PT"/>
          </a:p>
        </p:txBody>
      </p:sp>
      <p:sp>
        <p:nvSpPr>
          <p:cNvPr id="5" name="Footer Placeholder 4"/>
          <p:cNvSpPr>
            <a:spLocks noGrp="1"/>
          </p:cNvSpPr>
          <p:nvPr>
            <p:ph type="ftr" sz="quarter" idx="11"/>
          </p:nvPr>
        </p:nvSpPr>
        <p:spPr/>
        <p:txBody>
          <a:bodyPr/>
          <a:lstStyle/>
          <a:p>
            <a:endParaRPr lang="en-PT"/>
          </a:p>
        </p:txBody>
      </p:sp>
      <p:sp>
        <p:nvSpPr>
          <p:cNvPr id="6" name="Slide Number Placeholder 5"/>
          <p:cNvSpPr>
            <a:spLocks noGrp="1"/>
          </p:cNvSpPr>
          <p:nvPr>
            <p:ph type="sldNum" sz="quarter" idx="12"/>
          </p:nvPr>
        </p:nvSpPr>
        <p:spPr>
          <a:xfrm>
            <a:off x="6457950" y="6356351"/>
            <a:ext cx="2057400" cy="365125"/>
          </a:xfrm>
          <a:prstGeom prst="rect">
            <a:avLst/>
          </a:prstGeom>
        </p:spPr>
        <p:txBody>
          <a:bodyPr/>
          <a:lstStyle/>
          <a:p>
            <a:fld id="{F0FE092E-0505-704E-8CB1-0C6282EBDE1F}" type="slidenum">
              <a:rPr lang="en-PT" smtClean="0"/>
              <a:t>‹#›</a:t>
            </a:fld>
            <a:endParaRPr lang="en-PT"/>
          </a:p>
        </p:txBody>
      </p:sp>
    </p:spTree>
    <p:extLst>
      <p:ext uri="{BB962C8B-B14F-4D97-AF65-F5344CB8AC3E}">
        <p14:creationId xmlns:p14="http://schemas.microsoft.com/office/powerpoint/2010/main" val="9177525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logo top)">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2577D600-D9DF-A74A-A476-3A2D78505219}" type="datetime1">
              <a:rPr lang="en-US" smtClean="0"/>
              <a:t>3/24/2024</a:t>
            </a:fld>
            <a:endParaRPr lang="en-PT"/>
          </a:p>
        </p:txBody>
      </p:sp>
      <p:sp>
        <p:nvSpPr>
          <p:cNvPr id="5" name="Footer Placeholder 4"/>
          <p:cNvSpPr>
            <a:spLocks noGrp="1"/>
          </p:cNvSpPr>
          <p:nvPr>
            <p:ph type="ftr" sz="quarter" idx="11"/>
          </p:nvPr>
        </p:nvSpPr>
        <p:spPr/>
        <p:txBody>
          <a:bodyPr/>
          <a:lstStyle/>
          <a:p>
            <a:endParaRPr lang="en-PT" dirty="0"/>
          </a:p>
        </p:txBody>
      </p:sp>
      <p:sp>
        <p:nvSpPr>
          <p:cNvPr id="6" name="Slide Number Placeholder 5"/>
          <p:cNvSpPr>
            <a:spLocks noGrp="1"/>
          </p:cNvSpPr>
          <p:nvPr>
            <p:ph type="sldNum" sz="quarter" idx="12"/>
          </p:nvPr>
        </p:nvSpPr>
        <p:spPr>
          <a:xfrm>
            <a:off x="6457950" y="6356351"/>
            <a:ext cx="2057400" cy="365125"/>
          </a:xfrm>
          <a:prstGeom prst="rect">
            <a:avLst/>
          </a:prstGeom>
        </p:spPr>
        <p:txBody>
          <a:bodyPr/>
          <a:lstStyle/>
          <a:p>
            <a:fld id="{F0FE092E-0505-704E-8CB1-0C6282EBDE1F}" type="slidenum">
              <a:rPr lang="en-PT" smtClean="0"/>
              <a:t>‹#›</a:t>
            </a:fld>
            <a:endParaRPr lang="en-PT" dirty="0"/>
          </a:p>
        </p:txBody>
      </p:sp>
      <p:pic>
        <p:nvPicPr>
          <p:cNvPr id="9" name="Picture 8" descr="A colorful lizard with yellow text&#10;&#10;Description automatically generated with medium confidence">
            <a:extLst>
              <a:ext uri="{FF2B5EF4-FFF2-40B4-BE49-F238E27FC236}">
                <a16:creationId xmlns:a16="http://schemas.microsoft.com/office/drawing/2014/main" id="{34578B6B-95CA-2EAF-896E-C5D070165E80}"/>
              </a:ext>
            </a:extLst>
          </p:cNvPr>
          <p:cNvPicPr>
            <a:picLocks noChangeAspect="1"/>
          </p:cNvPicPr>
          <p:nvPr userDrawn="1"/>
        </p:nvPicPr>
        <p:blipFill>
          <a:blip r:embed="rId2"/>
          <a:stretch>
            <a:fillRect/>
          </a:stretch>
        </p:blipFill>
        <p:spPr>
          <a:xfrm>
            <a:off x="7010682" y="122037"/>
            <a:ext cx="1885667" cy="1885667"/>
          </a:xfrm>
          <a:prstGeom prst="rect">
            <a:avLst/>
          </a:prstGeom>
        </p:spPr>
      </p:pic>
    </p:spTree>
    <p:extLst>
      <p:ext uri="{BB962C8B-B14F-4D97-AF65-F5344CB8AC3E}">
        <p14:creationId xmlns:p14="http://schemas.microsoft.com/office/powerpoint/2010/main" val="25869318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logo bottom)">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idx="1"/>
          </p:nvPr>
        </p:nvSpPr>
        <p:spPr/>
        <p:txBody>
          <a:bodyPr/>
          <a:lstStyle>
            <a:lvl1pPr>
              <a:defRPr>
                <a:latin typeface="+mj-lt"/>
              </a:defRPr>
            </a:lvl1pPr>
            <a:lvl2pPr>
              <a:defRPr>
                <a:latin typeface="+mj-lt"/>
              </a:defRPr>
            </a:lvl2pPr>
            <a:lvl3pPr>
              <a:defRPr>
                <a:latin typeface="+mj-lt"/>
              </a:defRPr>
            </a:lvl3pPr>
            <a:lvl4pPr>
              <a:defRPr>
                <a:latin typeface="+mj-lt"/>
              </a:defRPr>
            </a:lvl4pPr>
            <a:lvl5pPr>
              <a:defRPr>
                <a:latin typeface="+mj-lt"/>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4" name="Date Placeholder 3"/>
          <p:cNvSpPr>
            <a:spLocks noGrp="1"/>
          </p:cNvSpPr>
          <p:nvPr>
            <p:ph type="dt" sz="half" idx="10"/>
          </p:nvPr>
        </p:nvSpPr>
        <p:spPr/>
        <p:txBody>
          <a:bodyPr/>
          <a:lstStyle/>
          <a:p>
            <a:fld id="{AFAF9ED1-1370-5A4E-A071-E5C7D37E71EA}" type="datetime1">
              <a:rPr lang="en-US" smtClean="0"/>
              <a:t>3/24/2024</a:t>
            </a:fld>
            <a:endParaRPr lang="en-PT"/>
          </a:p>
        </p:txBody>
      </p:sp>
      <p:sp>
        <p:nvSpPr>
          <p:cNvPr id="5" name="Footer Placeholder 4"/>
          <p:cNvSpPr>
            <a:spLocks noGrp="1"/>
          </p:cNvSpPr>
          <p:nvPr>
            <p:ph type="ftr" sz="quarter" idx="11"/>
          </p:nvPr>
        </p:nvSpPr>
        <p:spPr/>
        <p:txBody>
          <a:bodyPr/>
          <a:lstStyle/>
          <a:p>
            <a:endParaRPr lang="en-PT"/>
          </a:p>
        </p:txBody>
      </p:sp>
      <p:sp>
        <p:nvSpPr>
          <p:cNvPr id="6" name="Slide Number Placeholder 5"/>
          <p:cNvSpPr>
            <a:spLocks noGrp="1"/>
          </p:cNvSpPr>
          <p:nvPr>
            <p:ph type="sldNum" sz="quarter" idx="12"/>
          </p:nvPr>
        </p:nvSpPr>
        <p:spPr>
          <a:xfrm>
            <a:off x="6457950" y="6356351"/>
            <a:ext cx="2057400" cy="365125"/>
          </a:xfrm>
          <a:prstGeom prst="rect">
            <a:avLst/>
          </a:prstGeom>
        </p:spPr>
        <p:txBody>
          <a:bodyPr/>
          <a:lstStyle/>
          <a:p>
            <a:fld id="{F0FE092E-0505-704E-8CB1-0C6282EBDE1F}" type="slidenum">
              <a:rPr lang="en-PT" smtClean="0"/>
              <a:t>‹#›</a:t>
            </a:fld>
            <a:endParaRPr lang="en-PT"/>
          </a:p>
        </p:txBody>
      </p:sp>
      <p:pic>
        <p:nvPicPr>
          <p:cNvPr id="8" name="Picture 7" descr="A colorful lizard with yellow text&#10;&#10;Description automatically generated with medium confidence">
            <a:extLst>
              <a:ext uri="{FF2B5EF4-FFF2-40B4-BE49-F238E27FC236}">
                <a16:creationId xmlns:a16="http://schemas.microsoft.com/office/drawing/2014/main" id="{6DEA707F-B5DB-EE4E-4AB7-94F5B671C696}"/>
              </a:ext>
            </a:extLst>
          </p:cNvPr>
          <p:cNvPicPr>
            <a:picLocks noChangeAspect="1"/>
          </p:cNvPicPr>
          <p:nvPr userDrawn="1"/>
        </p:nvPicPr>
        <p:blipFill>
          <a:blip r:embed="rId2"/>
          <a:stretch>
            <a:fillRect/>
          </a:stretch>
        </p:blipFill>
        <p:spPr>
          <a:xfrm>
            <a:off x="6868767" y="4530380"/>
            <a:ext cx="1646583" cy="1646583"/>
          </a:xfrm>
          <a:prstGeom prst="rect">
            <a:avLst/>
          </a:prstGeom>
        </p:spPr>
      </p:pic>
    </p:spTree>
    <p:extLst>
      <p:ext uri="{BB962C8B-B14F-4D97-AF65-F5344CB8AC3E}">
        <p14:creationId xmlns:p14="http://schemas.microsoft.com/office/powerpoint/2010/main" val="34466021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GB" dirty="0"/>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8F1E7B3C-B046-E546-ABE8-C01F2DA01DF9}" type="datetime1">
              <a:rPr lang="en-US" smtClean="0"/>
              <a:t>3/24/2024</a:t>
            </a:fld>
            <a:endParaRPr lang="en-PT"/>
          </a:p>
        </p:txBody>
      </p:sp>
      <p:sp>
        <p:nvSpPr>
          <p:cNvPr id="5" name="Footer Placeholder 4"/>
          <p:cNvSpPr>
            <a:spLocks noGrp="1"/>
          </p:cNvSpPr>
          <p:nvPr>
            <p:ph type="ftr" sz="quarter" idx="11"/>
          </p:nvPr>
        </p:nvSpPr>
        <p:spPr/>
        <p:txBody>
          <a:bodyPr/>
          <a:lstStyle/>
          <a:p>
            <a:endParaRPr lang="en-PT"/>
          </a:p>
        </p:txBody>
      </p:sp>
      <p:sp>
        <p:nvSpPr>
          <p:cNvPr id="6" name="Slide Number Placeholder 5"/>
          <p:cNvSpPr>
            <a:spLocks noGrp="1"/>
          </p:cNvSpPr>
          <p:nvPr>
            <p:ph type="sldNum" sz="quarter" idx="12"/>
          </p:nvPr>
        </p:nvSpPr>
        <p:spPr>
          <a:xfrm>
            <a:off x="6457950" y="6356351"/>
            <a:ext cx="2057400" cy="365125"/>
          </a:xfrm>
          <a:prstGeom prst="rect">
            <a:avLst/>
          </a:prstGeom>
        </p:spPr>
        <p:txBody>
          <a:bodyPr/>
          <a:lstStyle/>
          <a:p>
            <a:fld id="{F0FE092E-0505-704E-8CB1-0C6282EBDE1F}" type="slidenum">
              <a:rPr lang="en-PT" smtClean="0"/>
              <a:t>‹#›</a:t>
            </a:fld>
            <a:endParaRPr lang="en-PT"/>
          </a:p>
        </p:txBody>
      </p:sp>
      <p:pic>
        <p:nvPicPr>
          <p:cNvPr id="9" name="Picture 8" descr="A colorful lizard with yellow text&#10;&#10;Description automatically generated with medium confidence">
            <a:extLst>
              <a:ext uri="{FF2B5EF4-FFF2-40B4-BE49-F238E27FC236}">
                <a16:creationId xmlns:a16="http://schemas.microsoft.com/office/drawing/2014/main" id="{51BE9296-C82C-A9CD-0BDC-4EF6B4CA1F87}"/>
              </a:ext>
            </a:extLst>
          </p:cNvPr>
          <p:cNvPicPr>
            <a:picLocks noChangeAspect="1"/>
          </p:cNvPicPr>
          <p:nvPr userDrawn="1"/>
        </p:nvPicPr>
        <p:blipFill>
          <a:blip r:embed="rId2"/>
          <a:stretch>
            <a:fillRect/>
          </a:stretch>
        </p:blipFill>
        <p:spPr>
          <a:xfrm>
            <a:off x="7285382" y="0"/>
            <a:ext cx="1954695" cy="1954695"/>
          </a:xfrm>
          <a:prstGeom prst="rect">
            <a:avLst/>
          </a:prstGeom>
        </p:spPr>
      </p:pic>
    </p:spTree>
    <p:extLst>
      <p:ext uri="{BB962C8B-B14F-4D97-AF65-F5344CB8AC3E}">
        <p14:creationId xmlns:p14="http://schemas.microsoft.com/office/powerpoint/2010/main" val="11370279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secHead" preserve="1">
  <p:cSld name="1_Section Header">
    <p:bg>
      <p:bgPr>
        <a:solidFill>
          <a:srgbClr val="00B6B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GB" dirty="0"/>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8F1E7B3C-B046-E546-ABE8-C01F2DA01DF9}" type="datetime1">
              <a:rPr lang="en-US" smtClean="0"/>
              <a:t>3/24/2024</a:t>
            </a:fld>
            <a:endParaRPr lang="en-PT"/>
          </a:p>
        </p:txBody>
      </p:sp>
      <p:sp>
        <p:nvSpPr>
          <p:cNvPr id="5" name="Footer Placeholder 4"/>
          <p:cNvSpPr>
            <a:spLocks noGrp="1"/>
          </p:cNvSpPr>
          <p:nvPr>
            <p:ph type="ftr" sz="quarter" idx="11"/>
          </p:nvPr>
        </p:nvSpPr>
        <p:spPr/>
        <p:txBody>
          <a:bodyPr/>
          <a:lstStyle/>
          <a:p>
            <a:endParaRPr lang="en-PT"/>
          </a:p>
        </p:txBody>
      </p:sp>
      <p:sp>
        <p:nvSpPr>
          <p:cNvPr id="6" name="Slide Number Placeholder 5"/>
          <p:cNvSpPr>
            <a:spLocks noGrp="1"/>
          </p:cNvSpPr>
          <p:nvPr>
            <p:ph type="sldNum" sz="quarter" idx="12"/>
          </p:nvPr>
        </p:nvSpPr>
        <p:spPr>
          <a:xfrm>
            <a:off x="6457950" y="6356351"/>
            <a:ext cx="2057400" cy="365125"/>
          </a:xfrm>
          <a:prstGeom prst="rect">
            <a:avLst/>
          </a:prstGeom>
        </p:spPr>
        <p:txBody>
          <a:bodyPr/>
          <a:lstStyle/>
          <a:p>
            <a:fld id="{F0FE092E-0505-704E-8CB1-0C6282EBDE1F}" type="slidenum">
              <a:rPr lang="en-PT" smtClean="0"/>
              <a:t>‹#›</a:t>
            </a:fld>
            <a:endParaRPr lang="en-PT"/>
          </a:p>
        </p:txBody>
      </p:sp>
      <p:pic>
        <p:nvPicPr>
          <p:cNvPr id="8" name="Picture 7" descr="A colorful lizard with yellow text&#10;&#10;Description automatically generated with medium confidence">
            <a:extLst>
              <a:ext uri="{FF2B5EF4-FFF2-40B4-BE49-F238E27FC236}">
                <a16:creationId xmlns:a16="http://schemas.microsoft.com/office/drawing/2014/main" id="{4B226191-F3A2-0C6D-EDCA-8C389E0B1A0A}"/>
              </a:ext>
            </a:extLst>
          </p:cNvPr>
          <p:cNvPicPr>
            <a:picLocks noChangeAspect="1"/>
          </p:cNvPicPr>
          <p:nvPr userDrawn="1"/>
        </p:nvPicPr>
        <p:blipFill>
          <a:blip r:embed="rId2"/>
          <a:stretch>
            <a:fillRect/>
          </a:stretch>
        </p:blipFill>
        <p:spPr>
          <a:xfrm>
            <a:off x="7573410" y="106085"/>
            <a:ext cx="1500187" cy="1500187"/>
          </a:xfrm>
          <a:prstGeom prst="rect">
            <a:avLst/>
          </a:prstGeom>
        </p:spPr>
      </p:pic>
    </p:spTree>
    <p:extLst>
      <p:ext uri="{BB962C8B-B14F-4D97-AF65-F5344CB8AC3E}">
        <p14:creationId xmlns:p14="http://schemas.microsoft.com/office/powerpoint/2010/main" val="34744065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lvl1pPr>
              <a:spcBef>
                <a:spcPts val="1000"/>
              </a:spcBef>
              <a:defRPr>
                <a:latin typeface="+mj-lt"/>
              </a:defRPr>
            </a:lvl1pPr>
            <a:lvl2pPr>
              <a:spcBef>
                <a:spcPts val="1000"/>
              </a:spcBef>
              <a:defRPr>
                <a:latin typeface="+mj-lt"/>
              </a:defRPr>
            </a:lvl2pPr>
            <a:lvl3pPr>
              <a:spcBef>
                <a:spcPts val="1000"/>
              </a:spcBef>
              <a:defRPr>
                <a:latin typeface="+mj-lt"/>
              </a:defRPr>
            </a:lvl3pPr>
            <a:lvl4pPr>
              <a:spcBef>
                <a:spcPts val="1000"/>
              </a:spcBef>
              <a:defRPr>
                <a:latin typeface="+mj-lt"/>
              </a:defRPr>
            </a:lvl4pPr>
            <a:lvl5pPr>
              <a:spcBef>
                <a:spcPts val="1000"/>
              </a:spcBef>
              <a:defRPr>
                <a:latin typeface="+mj-lt"/>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lvl1pPr>
              <a:spcBef>
                <a:spcPts val="1000"/>
              </a:spcBef>
              <a:defRPr>
                <a:latin typeface="+mj-lt"/>
              </a:defRPr>
            </a:lvl1pPr>
            <a:lvl2pPr>
              <a:spcBef>
                <a:spcPts val="1000"/>
              </a:spcBef>
              <a:defRPr>
                <a:latin typeface="+mj-lt"/>
              </a:defRPr>
            </a:lvl2pPr>
            <a:lvl3pPr>
              <a:spcBef>
                <a:spcPts val="1000"/>
              </a:spcBef>
              <a:defRPr>
                <a:latin typeface="+mj-lt"/>
              </a:defRPr>
            </a:lvl3pPr>
            <a:lvl4pPr>
              <a:spcBef>
                <a:spcPts val="1000"/>
              </a:spcBef>
              <a:defRPr>
                <a:latin typeface="+mj-lt"/>
              </a:defRPr>
            </a:lvl4pPr>
            <a:lvl5pPr>
              <a:spcBef>
                <a:spcPts val="1000"/>
              </a:spcBef>
              <a:defRPr>
                <a:latin typeface="+mj-lt"/>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5" name="Date Placeholder 4"/>
          <p:cNvSpPr>
            <a:spLocks noGrp="1"/>
          </p:cNvSpPr>
          <p:nvPr>
            <p:ph type="dt" sz="half" idx="10"/>
          </p:nvPr>
        </p:nvSpPr>
        <p:spPr/>
        <p:txBody>
          <a:bodyPr/>
          <a:lstStyle/>
          <a:p>
            <a:fld id="{B8134DE2-E0EB-C047-AE50-7F975E80EF51}" type="datetime1">
              <a:rPr lang="en-US" smtClean="0"/>
              <a:t>3/24/2024</a:t>
            </a:fld>
            <a:endParaRPr lang="en-PT"/>
          </a:p>
        </p:txBody>
      </p:sp>
      <p:sp>
        <p:nvSpPr>
          <p:cNvPr id="6" name="Footer Placeholder 5"/>
          <p:cNvSpPr>
            <a:spLocks noGrp="1"/>
          </p:cNvSpPr>
          <p:nvPr>
            <p:ph type="ftr" sz="quarter" idx="11"/>
          </p:nvPr>
        </p:nvSpPr>
        <p:spPr/>
        <p:txBody>
          <a:bodyPr/>
          <a:lstStyle/>
          <a:p>
            <a:endParaRPr lang="en-PT"/>
          </a:p>
        </p:txBody>
      </p:sp>
      <p:sp>
        <p:nvSpPr>
          <p:cNvPr id="7" name="Slide Number Placeholder 6"/>
          <p:cNvSpPr>
            <a:spLocks noGrp="1"/>
          </p:cNvSpPr>
          <p:nvPr>
            <p:ph type="sldNum" sz="quarter" idx="12"/>
          </p:nvPr>
        </p:nvSpPr>
        <p:spPr>
          <a:xfrm>
            <a:off x="6457950" y="6356351"/>
            <a:ext cx="2057400" cy="365125"/>
          </a:xfrm>
          <a:prstGeom prst="rect">
            <a:avLst/>
          </a:prstGeom>
        </p:spPr>
        <p:txBody>
          <a:bodyPr/>
          <a:lstStyle/>
          <a:p>
            <a:fld id="{F0FE092E-0505-704E-8CB1-0C6282EBDE1F}" type="slidenum">
              <a:rPr lang="en-PT" smtClean="0"/>
              <a:t>‹#›</a:t>
            </a:fld>
            <a:endParaRPr lang="en-PT"/>
          </a:p>
        </p:txBody>
      </p:sp>
    </p:spTree>
    <p:extLst>
      <p:ext uri="{BB962C8B-B14F-4D97-AF65-F5344CB8AC3E}">
        <p14:creationId xmlns:p14="http://schemas.microsoft.com/office/powerpoint/2010/main" val="13053872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GB" dirty="0"/>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629842" y="2505075"/>
            <a:ext cx="3868340" cy="3684588"/>
          </a:xfrm>
        </p:spPr>
        <p:txBody>
          <a:bodyPr/>
          <a:lstStyle>
            <a:lvl1pPr>
              <a:defRPr>
                <a:latin typeface="+mj-lt"/>
              </a:defRPr>
            </a:lvl1pPr>
            <a:lvl2pPr>
              <a:defRPr>
                <a:latin typeface="+mj-lt"/>
              </a:defRPr>
            </a:lvl2pPr>
            <a:lvl3pPr>
              <a:defRPr>
                <a:latin typeface="+mj-lt"/>
              </a:defRPr>
            </a:lvl3pPr>
            <a:lvl4pPr>
              <a:defRPr>
                <a:latin typeface="+mj-lt"/>
              </a:defRPr>
            </a:lvl4pPr>
            <a:lvl5pPr>
              <a:defRPr>
                <a:latin typeface="+mj-lt"/>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4629150" y="2505075"/>
            <a:ext cx="3887391" cy="3684588"/>
          </a:xfrm>
        </p:spPr>
        <p:txBody>
          <a:bodyPr/>
          <a:lstStyle>
            <a:lvl1pPr>
              <a:defRPr>
                <a:latin typeface="+mj-lt"/>
              </a:defRPr>
            </a:lvl1pPr>
            <a:lvl2pPr>
              <a:defRPr>
                <a:latin typeface="+mj-lt"/>
              </a:defRPr>
            </a:lvl2pPr>
            <a:lvl3pPr>
              <a:defRPr>
                <a:latin typeface="+mj-lt"/>
              </a:defRPr>
            </a:lvl3pPr>
            <a:lvl4pPr>
              <a:defRPr>
                <a:latin typeface="+mj-lt"/>
              </a:defRPr>
            </a:lvl4pPr>
            <a:lvl5pPr>
              <a:defRPr>
                <a:latin typeface="+mj-lt"/>
              </a:defRPr>
            </a:lvl5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7" name="Date Placeholder 6"/>
          <p:cNvSpPr>
            <a:spLocks noGrp="1"/>
          </p:cNvSpPr>
          <p:nvPr>
            <p:ph type="dt" sz="half" idx="10"/>
          </p:nvPr>
        </p:nvSpPr>
        <p:spPr/>
        <p:txBody>
          <a:bodyPr/>
          <a:lstStyle/>
          <a:p>
            <a:fld id="{FE9FD1A8-42CD-D849-A715-9F6AEFE8EC54}" type="datetime1">
              <a:rPr lang="en-US" smtClean="0"/>
              <a:t>3/24/2024</a:t>
            </a:fld>
            <a:endParaRPr lang="en-PT"/>
          </a:p>
        </p:txBody>
      </p:sp>
      <p:sp>
        <p:nvSpPr>
          <p:cNvPr id="8" name="Footer Placeholder 7"/>
          <p:cNvSpPr>
            <a:spLocks noGrp="1"/>
          </p:cNvSpPr>
          <p:nvPr>
            <p:ph type="ftr" sz="quarter" idx="11"/>
          </p:nvPr>
        </p:nvSpPr>
        <p:spPr/>
        <p:txBody>
          <a:bodyPr/>
          <a:lstStyle/>
          <a:p>
            <a:endParaRPr lang="en-PT"/>
          </a:p>
        </p:txBody>
      </p:sp>
      <p:sp>
        <p:nvSpPr>
          <p:cNvPr id="9" name="Slide Number Placeholder 8"/>
          <p:cNvSpPr>
            <a:spLocks noGrp="1"/>
          </p:cNvSpPr>
          <p:nvPr>
            <p:ph type="sldNum" sz="quarter" idx="12"/>
          </p:nvPr>
        </p:nvSpPr>
        <p:spPr>
          <a:xfrm>
            <a:off x="6457950" y="6356351"/>
            <a:ext cx="2057400" cy="365125"/>
          </a:xfrm>
          <a:prstGeom prst="rect">
            <a:avLst/>
          </a:prstGeom>
        </p:spPr>
        <p:txBody>
          <a:bodyPr/>
          <a:lstStyle/>
          <a:p>
            <a:fld id="{F0FE092E-0505-704E-8CB1-0C6282EBDE1F}" type="slidenum">
              <a:rPr lang="en-PT" smtClean="0"/>
              <a:t>‹#›</a:t>
            </a:fld>
            <a:endParaRPr lang="en-PT"/>
          </a:p>
        </p:txBody>
      </p:sp>
    </p:spTree>
    <p:extLst>
      <p:ext uri="{BB962C8B-B14F-4D97-AF65-F5344CB8AC3E}">
        <p14:creationId xmlns:p14="http://schemas.microsoft.com/office/powerpoint/2010/main" val="27871895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Date Placeholder 2"/>
          <p:cNvSpPr>
            <a:spLocks noGrp="1"/>
          </p:cNvSpPr>
          <p:nvPr>
            <p:ph type="dt" sz="half" idx="10"/>
          </p:nvPr>
        </p:nvSpPr>
        <p:spPr/>
        <p:txBody>
          <a:bodyPr/>
          <a:lstStyle/>
          <a:p>
            <a:fld id="{D89A510C-6317-7F43-8918-5255D871DEFA}" type="datetime1">
              <a:rPr lang="en-US" smtClean="0"/>
              <a:t>3/24/2024</a:t>
            </a:fld>
            <a:endParaRPr lang="en-PT"/>
          </a:p>
        </p:txBody>
      </p:sp>
      <p:sp>
        <p:nvSpPr>
          <p:cNvPr id="4" name="Footer Placeholder 3"/>
          <p:cNvSpPr>
            <a:spLocks noGrp="1"/>
          </p:cNvSpPr>
          <p:nvPr>
            <p:ph type="ftr" sz="quarter" idx="11"/>
          </p:nvPr>
        </p:nvSpPr>
        <p:spPr/>
        <p:txBody>
          <a:bodyPr/>
          <a:lstStyle/>
          <a:p>
            <a:endParaRPr lang="en-PT"/>
          </a:p>
        </p:txBody>
      </p:sp>
      <p:sp>
        <p:nvSpPr>
          <p:cNvPr id="5" name="Slide Number Placeholder 4"/>
          <p:cNvSpPr>
            <a:spLocks noGrp="1"/>
          </p:cNvSpPr>
          <p:nvPr>
            <p:ph type="sldNum" sz="quarter" idx="12"/>
          </p:nvPr>
        </p:nvSpPr>
        <p:spPr>
          <a:xfrm>
            <a:off x="6457950" y="6356351"/>
            <a:ext cx="2057400" cy="365125"/>
          </a:xfrm>
          <a:prstGeom prst="rect">
            <a:avLst/>
          </a:prstGeom>
        </p:spPr>
        <p:txBody>
          <a:bodyPr/>
          <a:lstStyle/>
          <a:p>
            <a:fld id="{F0FE092E-0505-704E-8CB1-0C6282EBDE1F}" type="slidenum">
              <a:rPr lang="en-PT" smtClean="0"/>
              <a:t>‹#›</a:t>
            </a:fld>
            <a:endParaRPr lang="en-PT"/>
          </a:p>
        </p:txBody>
      </p:sp>
    </p:spTree>
    <p:extLst>
      <p:ext uri="{BB962C8B-B14F-4D97-AF65-F5344CB8AC3E}">
        <p14:creationId xmlns:p14="http://schemas.microsoft.com/office/powerpoint/2010/main" val="12449742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891301"/>
          </a:xfrm>
          <a:prstGeom prst="rect">
            <a:avLst/>
          </a:prstGeom>
        </p:spPr>
        <p:txBody>
          <a:bodyPr vert="horz" lIns="91440" tIns="45720" rIns="91440" bIns="45720" rtlCol="0" anchor="ctr">
            <a:normAutofit/>
          </a:bodyPr>
          <a:lstStyle/>
          <a:p>
            <a:r>
              <a:rPr lang="en-GB" dirty="0"/>
              <a:t>Click to edit Master title style</a:t>
            </a:r>
            <a:endParaRPr lang="en-US" dirty="0"/>
          </a:p>
        </p:txBody>
      </p:sp>
      <p:sp>
        <p:nvSpPr>
          <p:cNvPr id="3" name="Text Placeholder 2"/>
          <p:cNvSpPr>
            <a:spLocks noGrp="1"/>
          </p:cNvSpPr>
          <p:nvPr>
            <p:ph type="body" idx="1"/>
          </p:nvPr>
        </p:nvSpPr>
        <p:spPr>
          <a:xfrm>
            <a:off x="628650" y="1430931"/>
            <a:ext cx="7886700" cy="4746032"/>
          </a:xfrm>
          <a:prstGeom prst="rect">
            <a:avLst/>
          </a:prstGeom>
        </p:spPr>
        <p:txBody>
          <a:bodyPr vert="horz" lIns="91440" tIns="45720" rIns="91440" bIns="45720" rtlCol="0">
            <a:normAutofit/>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FB35895-D0A4-134B-80AC-229A53AFF29B}" type="datetime1">
              <a:rPr lang="en-US" smtClean="0"/>
              <a:t>3/24/2024</a:t>
            </a:fld>
            <a:endParaRPr lang="en-PT"/>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PT"/>
          </a:p>
        </p:txBody>
      </p:sp>
      <p:sp>
        <p:nvSpPr>
          <p:cNvPr id="7" name="Slide Number Placeholder 6">
            <a:extLst>
              <a:ext uri="{FF2B5EF4-FFF2-40B4-BE49-F238E27FC236}">
                <a16:creationId xmlns:a16="http://schemas.microsoft.com/office/drawing/2014/main" id="{EDFA5D5D-024D-1542-895C-C4C911F130EB}"/>
              </a:ext>
            </a:extLst>
          </p:cNvPr>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D4E25A9-863E-F14E-BFB7-5D2F3A2947CF}" type="slidenum">
              <a:rPr lang="en-PT" smtClean="0"/>
              <a:pPr/>
              <a:t>‹#›</a:t>
            </a:fld>
            <a:endParaRPr lang="en-PT" dirty="0"/>
          </a:p>
        </p:txBody>
      </p:sp>
    </p:spTree>
    <p:extLst>
      <p:ext uri="{BB962C8B-B14F-4D97-AF65-F5344CB8AC3E}">
        <p14:creationId xmlns:p14="http://schemas.microsoft.com/office/powerpoint/2010/main" val="74515456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73" r:id="rId3"/>
    <p:sldLayoutId id="2147483674" r:id="rId4"/>
    <p:sldLayoutId id="2147483663" r:id="rId5"/>
    <p:sldLayoutId id="2147483676" r:id="rId6"/>
    <p:sldLayoutId id="2147483664" r:id="rId7"/>
    <p:sldLayoutId id="2147483665" r:id="rId8"/>
    <p:sldLayoutId id="2147483666" r:id="rId9"/>
    <p:sldLayoutId id="2147483675" r:id="rId10"/>
    <p:sldLayoutId id="2147483667" r:id="rId11"/>
    <p:sldLayoutId id="2147483668" r:id="rId12"/>
    <p:sldLayoutId id="2147483669" r:id="rId13"/>
    <p:sldLayoutId id="2147483672" r:id="rId14"/>
    <p:sldLayoutId id="2147483670" r:id="rId15"/>
    <p:sldLayoutId id="2147483671" r:id="rId16"/>
  </p:sldLayoutIdLst>
  <p:hf hdr="0" ftr="0" dt="0"/>
  <p:txStyles>
    <p:titleStyle>
      <a:lvl1pPr algn="l" defTabSz="914400" rtl="0" eaLnBrk="1" latinLnBrk="0" hangingPunct="1">
        <a:lnSpc>
          <a:spcPct val="90000"/>
        </a:lnSpc>
        <a:spcBef>
          <a:spcPct val="0"/>
        </a:spcBef>
        <a:buNone/>
        <a:defRPr sz="4000" b="1" kern="1200">
          <a:solidFill>
            <a:schemeClr val="tx1"/>
          </a:solidFill>
          <a:latin typeface="+mn-lt"/>
          <a:ea typeface="+mj-ea"/>
          <a:cs typeface="+mj-cs"/>
        </a:defRPr>
      </a:lvl1pPr>
    </p:titleStyle>
    <p:bodyStyle>
      <a:lvl1pPr marL="0" indent="0" algn="l" defTabSz="914400" rtl="0" eaLnBrk="1" latinLnBrk="0" hangingPunct="1">
        <a:lnSpc>
          <a:spcPct val="90000"/>
        </a:lnSpc>
        <a:spcBef>
          <a:spcPts val="1000"/>
        </a:spcBef>
        <a:buFont typeface="System Font Regular"/>
        <a:buNone/>
        <a:defRPr sz="2400" kern="1200">
          <a:solidFill>
            <a:schemeClr val="tx1"/>
          </a:solidFill>
          <a:latin typeface="+mj-lt"/>
          <a:ea typeface="+mn-ea"/>
          <a:cs typeface="+mn-cs"/>
        </a:defRPr>
      </a:lvl1pPr>
      <a:lvl2pPr marL="685800" indent="-228600" algn="l" defTabSz="914400" rtl="0" eaLnBrk="1" latinLnBrk="0" hangingPunct="1">
        <a:lnSpc>
          <a:spcPct val="90000"/>
        </a:lnSpc>
        <a:spcBef>
          <a:spcPts val="500"/>
        </a:spcBef>
        <a:buFont typeface="System Font Regular"/>
        <a:buChar char="–"/>
        <a:defRPr sz="2000" kern="1200">
          <a:solidFill>
            <a:schemeClr val="tx1"/>
          </a:solidFill>
          <a:latin typeface="+mj-lt"/>
          <a:ea typeface="+mn-ea"/>
          <a:cs typeface="+mn-cs"/>
        </a:defRPr>
      </a:lvl2pPr>
      <a:lvl3pPr marL="1143000" indent="-228600" algn="l" defTabSz="914400" rtl="0" eaLnBrk="1" latinLnBrk="0" hangingPunct="1">
        <a:lnSpc>
          <a:spcPct val="90000"/>
        </a:lnSpc>
        <a:spcBef>
          <a:spcPts val="500"/>
        </a:spcBef>
        <a:buFont typeface="System Font Regular"/>
        <a:buChar char="–"/>
        <a:defRPr sz="1800" kern="1200">
          <a:solidFill>
            <a:schemeClr val="tx1"/>
          </a:solidFill>
          <a:latin typeface="+mj-lt"/>
          <a:ea typeface="+mn-ea"/>
          <a:cs typeface="+mn-cs"/>
        </a:defRPr>
      </a:lvl3pPr>
      <a:lvl4pPr marL="1600200" indent="-228600" algn="l" defTabSz="914400" rtl="0" eaLnBrk="1" latinLnBrk="0" hangingPunct="1">
        <a:lnSpc>
          <a:spcPct val="90000"/>
        </a:lnSpc>
        <a:spcBef>
          <a:spcPts val="500"/>
        </a:spcBef>
        <a:buFont typeface="System Font Regular"/>
        <a:buChar char="–"/>
        <a:defRPr sz="1600" kern="1200">
          <a:solidFill>
            <a:schemeClr val="tx1"/>
          </a:solidFill>
          <a:latin typeface="+mj-lt"/>
          <a:ea typeface="+mn-ea"/>
          <a:cs typeface="+mn-cs"/>
        </a:defRPr>
      </a:lvl4pPr>
      <a:lvl5pPr marL="2057400" indent="-228600" algn="l" defTabSz="914400" rtl="0" eaLnBrk="1" latinLnBrk="0" hangingPunct="1">
        <a:lnSpc>
          <a:spcPct val="90000"/>
        </a:lnSpc>
        <a:spcBef>
          <a:spcPts val="500"/>
        </a:spcBef>
        <a:buFont typeface="System Font Regular"/>
        <a:buChar char="–"/>
        <a:defRPr sz="1600" kern="1200">
          <a:solidFill>
            <a:schemeClr val="tx1"/>
          </a:solidFill>
          <a:latin typeface="+mj-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hyperlink" Target="http://www.acm.org/publications/policies/copyright-and-license-forms" TargetMode="Externa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hyperlink" Target="https://ssl.linklings.net/conferences/gecco/" TargetMode="Externa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6A22A1-C4C4-4D4F-B705-BD0CE9FC6226}"/>
              </a:ext>
            </a:extLst>
          </p:cNvPr>
          <p:cNvSpPr>
            <a:spLocks noGrp="1"/>
          </p:cNvSpPr>
          <p:nvPr>
            <p:ph type="ctrTitle"/>
          </p:nvPr>
        </p:nvSpPr>
        <p:spPr/>
        <p:txBody>
          <a:bodyPr>
            <a:normAutofit fontScale="90000"/>
          </a:bodyPr>
          <a:lstStyle/>
          <a:p>
            <a:r>
              <a:rPr lang="en-GB" b="1" dirty="0"/>
              <a:t>GECCO 2024 Sample PowerPoint File:</a:t>
            </a:r>
            <a:br>
              <a:rPr lang="en-GB" b="1" dirty="0"/>
            </a:br>
            <a:r>
              <a:rPr lang="en-GB" b="1" dirty="0"/>
              <a:t>Title Goes Here</a:t>
            </a:r>
            <a:endParaRPr lang="en-PT" b="1" dirty="0"/>
          </a:p>
        </p:txBody>
      </p:sp>
      <p:sp>
        <p:nvSpPr>
          <p:cNvPr id="3" name="Subtitle 2">
            <a:extLst>
              <a:ext uri="{FF2B5EF4-FFF2-40B4-BE49-F238E27FC236}">
                <a16:creationId xmlns:a16="http://schemas.microsoft.com/office/drawing/2014/main" id="{AC27D51A-E23F-A945-9FFA-39718E45C8CD}"/>
              </a:ext>
            </a:extLst>
          </p:cNvPr>
          <p:cNvSpPr>
            <a:spLocks noGrp="1"/>
          </p:cNvSpPr>
          <p:nvPr>
            <p:ph type="subTitle" idx="1"/>
          </p:nvPr>
        </p:nvSpPr>
        <p:spPr/>
        <p:txBody>
          <a:bodyPr/>
          <a:lstStyle/>
          <a:p>
            <a:r>
              <a:rPr lang="en-GB" dirty="0"/>
              <a:t>Authors’ Full First &amp; Last Names </a:t>
            </a:r>
          </a:p>
          <a:p>
            <a:r>
              <a:rPr lang="en-GB" dirty="0"/>
              <a:t>Corporate or Academic Affiliation</a:t>
            </a:r>
          </a:p>
          <a:p>
            <a:r>
              <a:rPr lang="en-GB" dirty="0"/>
              <a:t>Location City, State,  Country</a:t>
            </a:r>
          </a:p>
          <a:p>
            <a:r>
              <a:rPr lang="en-GB" dirty="0"/>
              <a:t>Presenter’s Contact Information-Email</a:t>
            </a:r>
            <a:br>
              <a:rPr lang="en-GB" dirty="0"/>
            </a:br>
            <a:endParaRPr lang="en-GB" dirty="0"/>
          </a:p>
          <a:p>
            <a:r>
              <a:rPr lang="en-GB" dirty="0"/>
              <a:t>http://gecco-2024.sigevo.org/</a:t>
            </a:r>
          </a:p>
        </p:txBody>
      </p:sp>
      <p:sp>
        <p:nvSpPr>
          <p:cNvPr id="6" name="CustomShape 3">
            <a:extLst>
              <a:ext uri="{FF2B5EF4-FFF2-40B4-BE49-F238E27FC236}">
                <a16:creationId xmlns:a16="http://schemas.microsoft.com/office/drawing/2014/main" id="{C9D64D9B-2243-9444-A23F-303BF52503C8}"/>
              </a:ext>
            </a:extLst>
          </p:cNvPr>
          <p:cNvSpPr/>
          <p:nvPr/>
        </p:nvSpPr>
        <p:spPr>
          <a:xfrm>
            <a:off x="500605" y="4599286"/>
            <a:ext cx="4823749" cy="1841974"/>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r>
              <a:rPr lang="fr-FR" sz="1000" b="0" strike="noStrike" spc="-1" dirty="0">
                <a:solidFill>
                  <a:srgbClr val="000000"/>
                </a:solidFill>
                <a:uFill>
                  <a:solidFill>
                    <a:srgbClr val="FFFFFF"/>
                  </a:solidFill>
                </a:uFill>
                <a:latin typeface="Calibri" panose="020F0502020204030204" pitchFamily="34" charset="0"/>
                <a:ea typeface="ヒラギノ角ゴ Pro W3"/>
                <a:cs typeface="Calibri" panose="020F0502020204030204" pitchFamily="34" charset="0"/>
              </a:rPr>
              <a:t>Permission to </a:t>
            </a:r>
            <a:r>
              <a:rPr lang="fr-FR" sz="1000" b="0" strike="noStrike" spc="-1" dirty="0" err="1">
                <a:solidFill>
                  <a:srgbClr val="000000"/>
                </a:solidFill>
                <a:uFill>
                  <a:solidFill>
                    <a:srgbClr val="FFFFFF"/>
                  </a:solidFill>
                </a:uFill>
                <a:latin typeface="Calibri" panose="020F0502020204030204" pitchFamily="34" charset="0"/>
                <a:ea typeface="ヒラギノ角ゴ Pro W3"/>
                <a:cs typeface="Calibri" panose="020F0502020204030204" pitchFamily="34" charset="0"/>
              </a:rPr>
              <a:t>make</a:t>
            </a:r>
            <a:r>
              <a:rPr lang="fr-FR" sz="1000" b="0" strike="noStrike" spc="-1" dirty="0">
                <a:solidFill>
                  <a:srgbClr val="000000"/>
                </a:solidFill>
                <a:uFill>
                  <a:solidFill>
                    <a:srgbClr val="FFFFFF"/>
                  </a:solidFill>
                </a:uFill>
                <a:latin typeface="Calibri" panose="020F0502020204030204" pitchFamily="34" charset="0"/>
                <a:ea typeface="ヒラギノ角ゴ Pro W3"/>
                <a:cs typeface="Calibri" panose="020F0502020204030204" pitchFamily="34" charset="0"/>
              </a:rPr>
              <a:t> digital or hard copies of part or all of </a:t>
            </a:r>
            <a:r>
              <a:rPr lang="fr-FR" sz="1000" b="0" strike="noStrike" spc="-1" dirty="0" err="1">
                <a:solidFill>
                  <a:srgbClr val="000000"/>
                </a:solidFill>
                <a:uFill>
                  <a:solidFill>
                    <a:srgbClr val="FFFFFF"/>
                  </a:solidFill>
                </a:uFill>
                <a:latin typeface="Calibri" panose="020F0502020204030204" pitchFamily="34" charset="0"/>
                <a:ea typeface="ヒラギノ角ゴ Pro W3"/>
                <a:cs typeface="Calibri" panose="020F0502020204030204" pitchFamily="34" charset="0"/>
              </a:rPr>
              <a:t>this</a:t>
            </a:r>
            <a:r>
              <a:rPr lang="fr-FR" sz="1000" b="0" strike="noStrike" spc="-1" dirty="0">
                <a:solidFill>
                  <a:srgbClr val="000000"/>
                </a:solidFill>
                <a:uFill>
                  <a:solidFill>
                    <a:srgbClr val="FFFFFF"/>
                  </a:solidFill>
                </a:uFill>
                <a:latin typeface="Calibri" panose="020F0502020204030204" pitchFamily="34" charset="0"/>
                <a:ea typeface="ヒラギノ角ゴ Pro W3"/>
                <a:cs typeface="Calibri" panose="020F0502020204030204" pitchFamily="34" charset="0"/>
              </a:rPr>
              <a:t> </a:t>
            </a:r>
            <a:r>
              <a:rPr lang="fr-FR" sz="1000" b="0" strike="noStrike" spc="-1" dirty="0" err="1">
                <a:solidFill>
                  <a:srgbClr val="000000"/>
                </a:solidFill>
                <a:uFill>
                  <a:solidFill>
                    <a:srgbClr val="FFFFFF"/>
                  </a:solidFill>
                </a:uFill>
                <a:latin typeface="Calibri" panose="020F0502020204030204" pitchFamily="34" charset="0"/>
                <a:ea typeface="ヒラギノ角ゴ Pro W3"/>
                <a:cs typeface="Calibri" panose="020F0502020204030204" pitchFamily="34" charset="0"/>
              </a:rPr>
              <a:t>work</a:t>
            </a:r>
            <a:r>
              <a:rPr lang="fr-FR" sz="1000" b="0" strike="noStrike" spc="-1" dirty="0">
                <a:solidFill>
                  <a:srgbClr val="000000"/>
                </a:solidFill>
                <a:uFill>
                  <a:solidFill>
                    <a:srgbClr val="FFFFFF"/>
                  </a:solidFill>
                </a:uFill>
                <a:latin typeface="Calibri" panose="020F0502020204030204" pitchFamily="34" charset="0"/>
                <a:ea typeface="ヒラギノ角ゴ Pro W3"/>
                <a:cs typeface="Calibri" panose="020F0502020204030204" pitchFamily="34" charset="0"/>
              </a:rPr>
              <a:t> for </a:t>
            </a:r>
            <a:r>
              <a:rPr lang="fr-FR" sz="1000" b="0" strike="noStrike" spc="-1" dirty="0" err="1">
                <a:solidFill>
                  <a:srgbClr val="000000"/>
                </a:solidFill>
                <a:uFill>
                  <a:solidFill>
                    <a:srgbClr val="FFFFFF"/>
                  </a:solidFill>
                </a:uFill>
                <a:latin typeface="Calibri" panose="020F0502020204030204" pitchFamily="34" charset="0"/>
                <a:ea typeface="ヒラギノ角ゴ Pro W3"/>
                <a:cs typeface="Calibri" panose="020F0502020204030204" pitchFamily="34" charset="0"/>
              </a:rPr>
              <a:t>personal</a:t>
            </a:r>
            <a:r>
              <a:rPr lang="fr-FR" sz="1000" b="0" strike="noStrike" spc="-1" dirty="0">
                <a:solidFill>
                  <a:srgbClr val="000000"/>
                </a:solidFill>
                <a:uFill>
                  <a:solidFill>
                    <a:srgbClr val="FFFFFF"/>
                  </a:solidFill>
                </a:uFill>
                <a:latin typeface="Calibri" panose="020F0502020204030204" pitchFamily="34" charset="0"/>
                <a:ea typeface="ヒラギノ角ゴ Pro W3"/>
                <a:cs typeface="Calibri" panose="020F0502020204030204" pitchFamily="34" charset="0"/>
              </a:rPr>
              <a:t> or </a:t>
            </a:r>
            <a:r>
              <a:rPr lang="fr-FR" sz="1000" b="0" strike="noStrike" spc="-1" dirty="0" err="1">
                <a:solidFill>
                  <a:srgbClr val="000000"/>
                </a:solidFill>
                <a:uFill>
                  <a:solidFill>
                    <a:srgbClr val="FFFFFF"/>
                  </a:solidFill>
                </a:uFill>
                <a:latin typeface="Calibri" panose="020F0502020204030204" pitchFamily="34" charset="0"/>
                <a:ea typeface="ヒラギノ角ゴ Pro W3"/>
                <a:cs typeface="Calibri" panose="020F0502020204030204" pitchFamily="34" charset="0"/>
              </a:rPr>
              <a:t>classroom</a:t>
            </a:r>
            <a:r>
              <a:rPr lang="fr-FR" sz="1000" b="0" strike="noStrike" spc="-1" dirty="0">
                <a:solidFill>
                  <a:srgbClr val="000000"/>
                </a:solidFill>
                <a:uFill>
                  <a:solidFill>
                    <a:srgbClr val="FFFFFF"/>
                  </a:solidFill>
                </a:uFill>
                <a:latin typeface="Calibri" panose="020F0502020204030204" pitchFamily="34" charset="0"/>
                <a:ea typeface="ヒラギノ角ゴ Pro W3"/>
                <a:cs typeface="Calibri" panose="020F0502020204030204" pitchFamily="34" charset="0"/>
              </a:rPr>
              <a:t> use </a:t>
            </a:r>
            <a:r>
              <a:rPr lang="fr-FR" sz="1000" b="0" strike="noStrike" spc="-1" dirty="0" err="1">
                <a:solidFill>
                  <a:srgbClr val="000000"/>
                </a:solidFill>
                <a:uFill>
                  <a:solidFill>
                    <a:srgbClr val="FFFFFF"/>
                  </a:solidFill>
                </a:uFill>
                <a:latin typeface="Calibri" panose="020F0502020204030204" pitchFamily="34" charset="0"/>
                <a:ea typeface="ヒラギノ角ゴ Pro W3"/>
                <a:cs typeface="Calibri" panose="020F0502020204030204" pitchFamily="34" charset="0"/>
              </a:rPr>
              <a:t>is</a:t>
            </a:r>
            <a:r>
              <a:rPr lang="fr-FR" sz="1000" b="0" strike="noStrike" spc="-1" dirty="0">
                <a:solidFill>
                  <a:srgbClr val="000000"/>
                </a:solidFill>
                <a:uFill>
                  <a:solidFill>
                    <a:srgbClr val="FFFFFF"/>
                  </a:solidFill>
                </a:uFill>
                <a:latin typeface="Calibri" panose="020F0502020204030204" pitchFamily="34" charset="0"/>
                <a:ea typeface="ヒラギノ角ゴ Pro W3"/>
                <a:cs typeface="Calibri" panose="020F0502020204030204" pitchFamily="34" charset="0"/>
              </a:rPr>
              <a:t> </a:t>
            </a:r>
            <a:r>
              <a:rPr lang="fr-FR" sz="1000" b="0" strike="noStrike" spc="-1" dirty="0" err="1">
                <a:solidFill>
                  <a:srgbClr val="000000"/>
                </a:solidFill>
                <a:uFill>
                  <a:solidFill>
                    <a:srgbClr val="FFFFFF"/>
                  </a:solidFill>
                </a:uFill>
                <a:latin typeface="Calibri" panose="020F0502020204030204" pitchFamily="34" charset="0"/>
                <a:ea typeface="ヒラギノ角ゴ Pro W3"/>
                <a:cs typeface="Calibri" panose="020F0502020204030204" pitchFamily="34" charset="0"/>
              </a:rPr>
              <a:t>granted</a:t>
            </a:r>
            <a:r>
              <a:rPr lang="fr-FR" sz="1000" b="0" strike="noStrike" spc="-1" dirty="0">
                <a:solidFill>
                  <a:srgbClr val="000000"/>
                </a:solidFill>
                <a:uFill>
                  <a:solidFill>
                    <a:srgbClr val="FFFFFF"/>
                  </a:solidFill>
                </a:uFill>
                <a:latin typeface="Calibri" panose="020F0502020204030204" pitchFamily="34" charset="0"/>
                <a:ea typeface="ヒラギノ角ゴ Pro W3"/>
                <a:cs typeface="Calibri" panose="020F0502020204030204" pitchFamily="34" charset="0"/>
              </a:rPr>
              <a:t> </a:t>
            </a:r>
            <a:r>
              <a:rPr lang="fr-FR" sz="1000" b="0" strike="noStrike" spc="-1" dirty="0" err="1">
                <a:solidFill>
                  <a:srgbClr val="000000"/>
                </a:solidFill>
                <a:uFill>
                  <a:solidFill>
                    <a:srgbClr val="FFFFFF"/>
                  </a:solidFill>
                </a:uFill>
                <a:latin typeface="Calibri" panose="020F0502020204030204" pitchFamily="34" charset="0"/>
                <a:ea typeface="ヒラギノ角ゴ Pro W3"/>
                <a:cs typeface="Calibri" panose="020F0502020204030204" pitchFamily="34" charset="0"/>
              </a:rPr>
              <a:t>without</a:t>
            </a:r>
            <a:r>
              <a:rPr lang="fr-FR" sz="1000" b="0" strike="noStrike" spc="-1" dirty="0">
                <a:solidFill>
                  <a:srgbClr val="000000"/>
                </a:solidFill>
                <a:uFill>
                  <a:solidFill>
                    <a:srgbClr val="FFFFFF"/>
                  </a:solidFill>
                </a:uFill>
                <a:latin typeface="Calibri" panose="020F0502020204030204" pitchFamily="34" charset="0"/>
                <a:ea typeface="ヒラギノ角ゴ Pro W3"/>
                <a:cs typeface="Calibri" panose="020F0502020204030204" pitchFamily="34" charset="0"/>
              </a:rPr>
              <a:t> </a:t>
            </a:r>
            <a:r>
              <a:rPr lang="fr-FR" sz="1000" b="0" strike="noStrike" spc="-1" dirty="0" err="1">
                <a:solidFill>
                  <a:srgbClr val="000000"/>
                </a:solidFill>
                <a:uFill>
                  <a:solidFill>
                    <a:srgbClr val="FFFFFF"/>
                  </a:solidFill>
                </a:uFill>
                <a:latin typeface="Calibri" panose="020F0502020204030204" pitchFamily="34" charset="0"/>
                <a:ea typeface="ヒラギノ角ゴ Pro W3"/>
                <a:cs typeface="Calibri" panose="020F0502020204030204" pitchFamily="34" charset="0"/>
              </a:rPr>
              <a:t>fee</a:t>
            </a:r>
            <a:r>
              <a:rPr lang="fr-FR" sz="1000" b="0" strike="noStrike" spc="-1" dirty="0">
                <a:solidFill>
                  <a:srgbClr val="000000"/>
                </a:solidFill>
                <a:uFill>
                  <a:solidFill>
                    <a:srgbClr val="FFFFFF"/>
                  </a:solidFill>
                </a:uFill>
                <a:latin typeface="Calibri" panose="020F0502020204030204" pitchFamily="34" charset="0"/>
                <a:ea typeface="ヒラギノ角ゴ Pro W3"/>
                <a:cs typeface="Calibri" panose="020F0502020204030204" pitchFamily="34" charset="0"/>
              </a:rPr>
              <a:t> </a:t>
            </a:r>
            <a:r>
              <a:rPr lang="fr-FR" sz="1000" b="0" strike="noStrike" spc="-1" dirty="0" err="1">
                <a:solidFill>
                  <a:srgbClr val="000000"/>
                </a:solidFill>
                <a:uFill>
                  <a:solidFill>
                    <a:srgbClr val="FFFFFF"/>
                  </a:solidFill>
                </a:uFill>
                <a:latin typeface="Calibri" panose="020F0502020204030204" pitchFamily="34" charset="0"/>
                <a:ea typeface="ヒラギノ角ゴ Pro W3"/>
                <a:cs typeface="Calibri" panose="020F0502020204030204" pitchFamily="34" charset="0"/>
              </a:rPr>
              <a:t>provided</a:t>
            </a:r>
            <a:r>
              <a:rPr lang="fr-FR" sz="1000" b="0" strike="noStrike" spc="-1" dirty="0">
                <a:solidFill>
                  <a:srgbClr val="000000"/>
                </a:solidFill>
                <a:uFill>
                  <a:solidFill>
                    <a:srgbClr val="FFFFFF"/>
                  </a:solidFill>
                </a:uFill>
                <a:latin typeface="Calibri" panose="020F0502020204030204" pitchFamily="34" charset="0"/>
                <a:ea typeface="ヒラギノ角ゴ Pro W3"/>
                <a:cs typeface="Calibri" panose="020F0502020204030204" pitchFamily="34" charset="0"/>
              </a:rPr>
              <a:t> </a:t>
            </a:r>
            <a:r>
              <a:rPr lang="fr-FR" sz="1000" b="0" strike="noStrike" spc="-1" dirty="0" err="1">
                <a:solidFill>
                  <a:srgbClr val="000000"/>
                </a:solidFill>
                <a:uFill>
                  <a:solidFill>
                    <a:srgbClr val="FFFFFF"/>
                  </a:solidFill>
                </a:uFill>
                <a:latin typeface="Calibri" panose="020F0502020204030204" pitchFamily="34" charset="0"/>
                <a:ea typeface="ヒラギノ角ゴ Pro W3"/>
                <a:cs typeface="Calibri" panose="020F0502020204030204" pitchFamily="34" charset="0"/>
              </a:rPr>
              <a:t>that</a:t>
            </a:r>
            <a:r>
              <a:rPr lang="fr-FR" sz="1000" b="0" strike="noStrike" spc="-1" dirty="0">
                <a:solidFill>
                  <a:srgbClr val="000000"/>
                </a:solidFill>
                <a:uFill>
                  <a:solidFill>
                    <a:srgbClr val="FFFFFF"/>
                  </a:solidFill>
                </a:uFill>
                <a:latin typeface="Calibri" panose="020F0502020204030204" pitchFamily="34" charset="0"/>
                <a:ea typeface="ヒラギノ角ゴ Pro W3"/>
                <a:cs typeface="Calibri" panose="020F0502020204030204" pitchFamily="34" charset="0"/>
              </a:rPr>
              <a:t> copies are not made or </a:t>
            </a:r>
            <a:r>
              <a:rPr lang="fr-FR" sz="1000" b="0" strike="noStrike" spc="-1" dirty="0" err="1">
                <a:solidFill>
                  <a:srgbClr val="000000"/>
                </a:solidFill>
                <a:uFill>
                  <a:solidFill>
                    <a:srgbClr val="FFFFFF"/>
                  </a:solidFill>
                </a:uFill>
                <a:latin typeface="Calibri" panose="020F0502020204030204" pitchFamily="34" charset="0"/>
                <a:ea typeface="ヒラギノ角ゴ Pro W3"/>
                <a:cs typeface="Calibri" panose="020F0502020204030204" pitchFamily="34" charset="0"/>
              </a:rPr>
              <a:t>distributed</a:t>
            </a:r>
            <a:r>
              <a:rPr lang="fr-FR" sz="1000" b="0" strike="noStrike" spc="-1" dirty="0">
                <a:solidFill>
                  <a:srgbClr val="000000"/>
                </a:solidFill>
                <a:uFill>
                  <a:solidFill>
                    <a:srgbClr val="FFFFFF"/>
                  </a:solidFill>
                </a:uFill>
                <a:latin typeface="Calibri" panose="020F0502020204030204" pitchFamily="34" charset="0"/>
                <a:ea typeface="ヒラギノ角ゴ Pro W3"/>
                <a:cs typeface="Calibri" panose="020F0502020204030204" pitchFamily="34" charset="0"/>
              </a:rPr>
              <a:t> for profit or commercial </a:t>
            </a:r>
            <a:r>
              <a:rPr lang="fr-FR" sz="1000" b="0" strike="noStrike" spc="-1" dirty="0" err="1">
                <a:solidFill>
                  <a:srgbClr val="000000"/>
                </a:solidFill>
                <a:uFill>
                  <a:solidFill>
                    <a:srgbClr val="FFFFFF"/>
                  </a:solidFill>
                </a:uFill>
                <a:latin typeface="Calibri" panose="020F0502020204030204" pitchFamily="34" charset="0"/>
                <a:ea typeface="ヒラギノ角ゴ Pro W3"/>
                <a:cs typeface="Calibri" panose="020F0502020204030204" pitchFamily="34" charset="0"/>
              </a:rPr>
              <a:t>advantage</a:t>
            </a:r>
            <a:r>
              <a:rPr lang="fr-FR" sz="1000" b="0" strike="noStrike" spc="-1" dirty="0">
                <a:solidFill>
                  <a:srgbClr val="000000"/>
                </a:solidFill>
                <a:uFill>
                  <a:solidFill>
                    <a:srgbClr val="FFFFFF"/>
                  </a:solidFill>
                </a:uFill>
                <a:latin typeface="Calibri" panose="020F0502020204030204" pitchFamily="34" charset="0"/>
                <a:ea typeface="ヒラギノ角ゴ Pro W3"/>
                <a:cs typeface="Calibri" panose="020F0502020204030204" pitchFamily="34" charset="0"/>
              </a:rPr>
              <a:t> and </a:t>
            </a:r>
            <a:r>
              <a:rPr lang="fr-FR" sz="1000" b="0" strike="noStrike" spc="-1" dirty="0" err="1">
                <a:solidFill>
                  <a:srgbClr val="000000"/>
                </a:solidFill>
                <a:uFill>
                  <a:solidFill>
                    <a:srgbClr val="FFFFFF"/>
                  </a:solidFill>
                </a:uFill>
                <a:latin typeface="Calibri" panose="020F0502020204030204" pitchFamily="34" charset="0"/>
                <a:ea typeface="ヒラギノ角ゴ Pro W3"/>
                <a:cs typeface="Calibri" panose="020F0502020204030204" pitchFamily="34" charset="0"/>
              </a:rPr>
              <a:t>that</a:t>
            </a:r>
            <a:r>
              <a:rPr lang="fr-FR" sz="1000" b="0" strike="noStrike" spc="-1" dirty="0">
                <a:solidFill>
                  <a:srgbClr val="000000"/>
                </a:solidFill>
                <a:uFill>
                  <a:solidFill>
                    <a:srgbClr val="FFFFFF"/>
                  </a:solidFill>
                </a:uFill>
                <a:latin typeface="Calibri" panose="020F0502020204030204" pitchFamily="34" charset="0"/>
                <a:ea typeface="ヒラギノ角ゴ Pro W3"/>
                <a:cs typeface="Calibri" panose="020F0502020204030204" pitchFamily="34" charset="0"/>
              </a:rPr>
              <a:t> copies </a:t>
            </a:r>
            <a:r>
              <a:rPr lang="fr-FR" sz="1000" b="0" strike="noStrike" spc="-1" dirty="0" err="1">
                <a:solidFill>
                  <a:srgbClr val="000000"/>
                </a:solidFill>
                <a:uFill>
                  <a:solidFill>
                    <a:srgbClr val="FFFFFF"/>
                  </a:solidFill>
                </a:uFill>
                <a:latin typeface="Calibri" panose="020F0502020204030204" pitchFamily="34" charset="0"/>
                <a:ea typeface="ヒラギノ角ゴ Pro W3"/>
                <a:cs typeface="Calibri" panose="020F0502020204030204" pitchFamily="34" charset="0"/>
              </a:rPr>
              <a:t>bear</a:t>
            </a:r>
            <a:r>
              <a:rPr lang="fr-FR" sz="1000" b="0" strike="noStrike" spc="-1" dirty="0">
                <a:solidFill>
                  <a:srgbClr val="000000"/>
                </a:solidFill>
                <a:uFill>
                  <a:solidFill>
                    <a:srgbClr val="FFFFFF"/>
                  </a:solidFill>
                </a:uFill>
                <a:latin typeface="Calibri" panose="020F0502020204030204" pitchFamily="34" charset="0"/>
                <a:ea typeface="ヒラギノ角ゴ Pro W3"/>
                <a:cs typeface="Calibri" panose="020F0502020204030204" pitchFamily="34" charset="0"/>
              </a:rPr>
              <a:t> </a:t>
            </a:r>
            <a:r>
              <a:rPr lang="fr-FR" sz="1000" b="0" strike="noStrike" spc="-1" dirty="0" err="1">
                <a:solidFill>
                  <a:srgbClr val="000000"/>
                </a:solidFill>
                <a:uFill>
                  <a:solidFill>
                    <a:srgbClr val="FFFFFF"/>
                  </a:solidFill>
                </a:uFill>
                <a:latin typeface="Calibri" panose="020F0502020204030204" pitchFamily="34" charset="0"/>
                <a:ea typeface="ヒラギノ角ゴ Pro W3"/>
                <a:cs typeface="Calibri" panose="020F0502020204030204" pitchFamily="34" charset="0"/>
              </a:rPr>
              <a:t>this</a:t>
            </a:r>
            <a:r>
              <a:rPr lang="fr-FR" sz="1000" b="0" strike="noStrike" spc="-1" dirty="0">
                <a:solidFill>
                  <a:srgbClr val="000000"/>
                </a:solidFill>
                <a:uFill>
                  <a:solidFill>
                    <a:srgbClr val="FFFFFF"/>
                  </a:solidFill>
                </a:uFill>
                <a:latin typeface="Calibri" panose="020F0502020204030204" pitchFamily="34" charset="0"/>
                <a:ea typeface="ヒラギノ角ゴ Pro W3"/>
                <a:cs typeface="Calibri" panose="020F0502020204030204" pitchFamily="34" charset="0"/>
              </a:rPr>
              <a:t> notice and the full citation on the first page. Copyrights for </a:t>
            </a:r>
            <a:r>
              <a:rPr lang="fr-FR" sz="1000" b="0" strike="noStrike" spc="-1" dirty="0" err="1">
                <a:solidFill>
                  <a:srgbClr val="000000"/>
                </a:solidFill>
                <a:uFill>
                  <a:solidFill>
                    <a:srgbClr val="FFFFFF"/>
                  </a:solidFill>
                </a:uFill>
                <a:latin typeface="Calibri" panose="020F0502020204030204" pitchFamily="34" charset="0"/>
                <a:ea typeface="ヒラギノ角ゴ Pro W3"/>
                <a:cs typeface="Calibri" panose="020F0502020204030204" pitchFamily="34" charset="0"/>
              </a:rPr>
              <a:t>third</a:t>
            </a:r>
            <a:r>
              <a:rPr lang="fr-FR" sz="1000" b="0" strike="noStrike" spc="-1" dirty="0">
                <a:solidFill>
                  <a:srgbClr val="000000"/>
                </a:solidFill>
                <a:uFill>
                  <a:solidFill>
                    <a:srgbClr val="FFFFFF"/>
                  </a:solidFill>
                </a:uFill>
                <a:latin typeface="Calibri" panose="020F0502020204030204" pitchFamily="34" charset="0"/>
                <a:ea typeface="ヒラギノ角ゴ Pro W3"/>
                <a:cs typeface="Calibri" panose="020F0502020204030204" pitchFamily="34" charset="0"/>
              </a:rPr>
              <a:t>-party components of </a:t>
            </a:r>
            <a:r>
              <a:rPr lang="fr-FR" sz="1000" b="0" strike="noStrike" spc="-1" dirty="0" err="1">
                <a:solidFill>
                  <a:srgbClr val="000000"/>
                </a:solidFill>
                <a:uFill>
                  <a:solidFill>
                    <a:srgbClr val="FFFFFF"/>
                  </a:solidFill>
                </a:uFill>
                <a:latin typeface="Calibri" panose="020F0502020204030204" pitchFamily="34" charset="0"/>
                <a:ea typeface="ヒラギノ角ゴ Pro W3"/>
                <a:cs typeface="Calibri" panose="020F0502020204030204" pitchFamily="34" charset="0"/>
              </a:rPr>
              <a:t>this</a:t>
            </a:r>
            <a:r>
              <a:rPr lang="fr-FR" sz="1000" b="0" strike="noStrike" spc="-1" dirty="0">
                <a:solidFill>
                  <a:srgbClr val="000000"/>
                </a:solidFill>
                <a:uFill>
                  <a:solidFill>
                    <a:srgbClr val="FFFFFF"/>
                  </a:solidFill>
                </a:uFill>
                <a:latin typeface="Calibri" panose="020F0502020204030204" pitchFamily="34" charset="0"/>
                <a:ea typeface="ヒラギノ角ゴ Pro W3"/>
                <a:cs typeface="Calibri" panose="020F0502020204030204" pitchFamily="34" charset="0"/>
              </a:rPr>
              <a:t> </a:t>
            </a:r>
            <a:r>
              <a:rPr lang="fr-FR" sz="1000" b="0" strike="noStrike" spc="-1" dirty="0" err="1">
                <a:solidFill>
                  <a:srgbClr val="000000"/>
                </a:solidFill>
                <a:uFill>
                  <a:solidFill>
                    <a:srgbClr val="FFFFFF"/>
                  </a:solidFill>
                </a:uFill>
                <a:latin typeface="Calibri" panose="020F0502020204030204" pitchFamily="34" charset="0"/>
                <a:ea typeface="ヒラギノ角ゴ Pro W3"/>
                <a:cs typeface="Calibri" panose="020F0502020204030204" pitchFamily="34" charset="0"/>
              </a:rPr>
              <a:t>work</a:t>
            </a:r>
            <a:r>
              <a:rPr lang="fr-FR" sz="1000" b="0" strike="noStrike" spc="-1" dirty="0">
                <a:solidFill>
                  <a:srgbClr val="000000"/>
                </a:solidFill>
                <a:uFill>
                  <a:solidFill>
                    <a:srgbClr val="FFFFFF"/>
                  </a:solidFill>
                </a:uFill>
                <a:latin typeface="Calibri" panose="020F0502020204030204" pitchFamily="34" charset="0"/>
                <a:ea typeface="ヒラギノ角ゴ Pro W3"/>
                <a:cs typeface="Calibri" panose="020F0502020204030204" pitchFamily="34" charset="0"/>
              </a:rPr>
              <a:t> must </a:t>
            </a:r>
            <a:r>
              <a:rPr lang="fr-FR" sz="1000" b="0" strike="noStrike" spc="-1" dirty="0" err="1">
                <a:solidFill>
                  <a:srgbClr val="000000"/>
                </a:solidFill>
                <a:uFill>
                  <a:solidFill>
                    <a:srgbClr val="FFFFFF"/>
                  </a:solidFill>
                </a:uFill>
                <a:latin typeface="Calibri" panose="020F0502020204030204" pitchFamily="34" charset="0"/>
                <a:ea typeface="ヒラギノ角ゴ Pro W3"/>
                <a:cs typeface="Calibri" panose="020F0502020204030204" pitchFamily="34" charset="0"/>
              </a:rPr>
              <a:t>be</a:t>
            </a:r>
            <a:r>
              <a:rPr lang="fr-FR" sz="1000" b="0" strike="noStrike" spc="-1" dirty="0">
                <a:solidFill>
                  <a:srgbClr val="000000"/>
                </a:solidFill>
                <a:uFill>
                  <a:solidFill>
                    <a:srgbClr val="FFFFFF"/>
                  </a:solidFill>
                </a:uFill>
                <a:latin typeface="Calibri" panose="020F0502020204030204" pitchFamily="34" charset="0"/>
                <a:ea typeface="ヒラギノ角ゴ Pro W3"/>
                <a:cs typeface="Calibri" panose="020F0502020204030204" pitchFamily="34" charset="0"/>
              </a:rPr>
              <a:t> </a:t>
            </a:r>
            <a:r>
              <a:rPr lang="fr-FR" sz="1000" b="0" strike="noStrike" spc="-1" dirty="0" err="1">
                <a:solidFill>
                  <a:srgbClr val="000000"/>
                </a:solidFill>
                <a:uFill>
                  <a:solidFill>
                    <a:srgbClr val="FFFFFF"/>
                  </a:solidFill>
                </a:uFill>
                <a:latin typeface="Calibri" panose="020F0502020204030204" pitchFamily="34" charset="0"/>
                <a:ea typeface="ヒラギノ角ゴ Pro W3"/>
                <a:cs typeface="Calibri" panose="020F0502020204030204" pitchFamily="34" charset="0"/>
              </a:rPr>
              <a:t>honored</a:t>
            </a:r>
            <a:r>
              <a:rPr lang="fr-FR" sz="1000" b="0" strike="noStrike" spc="-1" dirty="0">
                <a:solidFill>
                  <a:srgbClr val="000000"/>
                </a:solidFill>
                <a:uFill>
                  <a:solidFill>
                    <a:srgbClr val="FFFFFF"/>
                  </a:solidFill>
                </a:uFill>
                <a:latin typeface="Calibri" panose="020F0502020204030204" pitchFamily="34" charset="0"/>
                <a:ea typeface="ヒラギノ角ゴ Pro W3"/>
                <a:cs typeface="Calibri" panose="020F0502020204030204" pitchFamily="34" charset="0"/>
              </a:rPr>
              <a:t>. For all </a:t>
            </a:r>
            <a:r>
              <a:rPr lang="fr-FR" sz="1000" b="0" strike="noStrike" spc="-1" dirty="0" err="1">
                <a:solidFill>
                  <a:srgbClr val="000000"/>
                </a:solidFill>
                <a:uFill>
                  <a:solidFill>
                    <a:srgbClr val="FFFFFF"/>
                  </a:solidFill>
                </a:uFill>
                <a:latin typeface="Calibri" panose="020F0502020204030204" pitchFamily="34" charset="0"/>
                <a:ea typeface="ヒラギノ角ゴ Pro W3"/>
                <a:cs typeface="Calibri" panose="020F0502020204030204" pitchFamily="34" charset="0"/>
              </a:rPr>
              <a:t>other</a:t>
            </a:r>
            <a:r>
              <a:rPr lang="fr-FR" sz="1000" b="0" strike="noStrike" spc="-1" dirty="0">
                <a:solidFill>
                  <a:srgbClr val="000000"/>
                </a:solidFill>
                <a:uFill>
                  <a:solidFill>
                    <a:srgbClr val="FFFFFF"/>
                  </a:solidFill>
                </a:uFill>
                <a:latin typeface="Calibri" panose="020F0502020204030204" pitchFamily="34" charset="0"/>
                <a:ea typeface="ヒラギノ角ゴ Pro W3"/>
                <a:cs typeface="Calibri" panose="020F0502020204030204" pitchFamily="34" charset="0"/>
              </a:rPr>
              <a:t> uses, contact the </a:t>
            </a:r>
            <a:r>
              <a:rPr lang="fr-FR" sz="1000" b="0" strike="noStrike" spc="-1" dirty="0" err="1">
                <a:solidFill>
                  <a:srgbClr val="000000"/>
                </a:solidFill>
                <a:uFill>
                  <a:solidFill>
                    <a:srgbClr val="FFFFFF"/>
                  </a:solidFill>
                </a:uFill>
                <a:latin typeface="Calibri" panose="020F0502020204030204" pitchFamily="34" charset="0"/>
                <a:ea typeface="ヒラギノ角ゴ Pro W3"/>
                <a:cs typeface="Calibri" panose="020F0502020204030204" pitchFamily="34" charset="0"/>
              </a:rPr>
              <a:t>owner</a:t>
            </a:r>
            <a:r>
              <a:rPr lang="fr-FR" sz="1000" b="0" strike="noStrike" spc="-1" dirty="0">
                <a:solidFill>
                  <a:srgbClr val="000000"/>
                </a:solidFill>
                <a:uFill>
                  <a:solidFill>
                    <a:srgbClr val="FFFFFF"/>
                  </a:solidFill>
                </a:uFill>
                <a:latin typeface="Calibri" panose="020F0502020204030204" pitchFamily="34" charset="0"/>
                <a:ea typeface="ヒラギノ角ゴ Pro W3"/>
                <a:cs typeface="Calibri" panose="020F0502020204030204" pitchFamily="34" charset="0"/>
              </a:rPr>
              <a:t>/</a:t>
            </a:r>
            <a:r>
              <a:rPr lang="fr-FR" sz="1000" b="0" strike="noStrike" spc="-1" dirty="0" err="1">
                <a:solidFill>
                  <a:srgbClr val="000000"/>
                </a:solidFill>
                <a:uFill>
                  <a:solidFill>
                    <a:srgbClr val="FFFFFF"/>
                  </a:solidFill>
                </a:uFill>
                <a:latin typeface="Calibri" panose="020F0502020204030204" pitchFamily="34" charset="0"/>
                <a:ea typeface="ヒラギノ角ゴ Pro W3"/>
                <a:cs typeface="Calibri" panose="020F0502020204030204" pitchFamily="34" charset="0"/>
              </a:rPr>
              <a:t>author</a:t>
            </a:r>
            <a:r>
              <a:rPr lang="fr-FR" sz="1000" b="0" strike="noStrike" spc="-1" dirty="0">
                <a:solidFill>
                  <a:srgbClr val="000000"/>
                </a:solidFill>
                <a:uFill>
                  <a:solidFill>
                    <a:srgbClr val="FFFFFF"/>
                  </a:solidFill>
                </a:uFill>
                <a:latin typeface="Calibri" panose="020F0502020204030204" pitchFamily="34" charset="0"/>
                <a:ea typeface="ヒラギノ角ゴ Pro W3"/>
                <a:cs typeface="Calibri" panose="020F0502020204030204" pitchFamily="34" charset="0"/>
              </a:rPr>
              <a:t>(s).</a:t>
            </a:r>
            <a:br>
              <a:rPr lang="fr-FR" sz="1000" b="0" strike="noStrike" spc="-1" dirty="0">
                <a:solidFill>
                  <a:srgbClr val="000000"/>
                </a:solidFill>
                <a:uFill>
                  <a:solidFill>
                    <a:srgbClr val="FFFFFF"/>
                  </a:solidFill>
                </a:uFill>
                <a:latin typeface="Calibri" panose="020F0502020204030204" pitchFamily="34" charset="0"/>
                <a:ea typeface="ヒラギノ角ゴ Pro W3"/>
                <a:cs typeface="Calibri" panose="020F0502020204030204" pitchFamily="34" charset="0"/>
              </a:rPr>
            </a:br>
            <a:endParaRPr lang="fr-FR" sz="1000" b="0" strike="noStrike" spc="-1" dirty="0">
              <a:solidFill>
                <a:srgbClr val="000000"/>
              </a:solidFill>
              <a:uFill>
                <a:solidFill>
                  <a:srgbClr val="FFFFFF"/>
                </a:solidFill>
              </a:uFill>
              <a:latin typeface="Calibri" panose="020F0502020204030204" pitchFamily="34" charset="0"/>
              <a:ea typeface="ヒラギノ角ゴ Pro W3"/>
              <a:cs typeface="Calibri" panose="020F0502020204030204" pitchFamily="34" charset="0"/>
            </a:endParaRPr>
          </a:p>
          <a:p>
            <a:pPr>
              <a:lnSpc>
                <a:spcPct val="100000"/>
              </a:lnSpc>
            </a:pPr>
            <a:r>
              <a:rPr lang="fr-FR" sz="1000" spc="-1" dirty="0">
                <a:solidFill>
                  <a:srgbClr val="000000"/>
                </a:solidFill>
                <a:uFill>
                  <a:solidFill>
                    <a:srgbClr val="FFFFFF"/>
                  </a:solidFill>
                </a:uFill>
                <a:latin typeface="Calibri" panose="020F0502020204030204" pitchFamily="34" charset="0"/>
                <a:cs typeface="Calibri" panose="020F0502020204030204" pitchFamily="34" charset="0"/>
              </a:rPr>
              <a:t>To </a:t>
            </a:r>
            <a:r>
              <a:rPr lang="fr-FR" sz="1000" spc="-1" dirty="0" err="1">
                <a:solidFill>
                  <a:srgbClr val="000000"/>
                </a:solidFill>
                <a:uFill>
                  <a:solidFill>
                    <a:srgbClr val="FFFFFF"/>
                  </a:solidFill>
                </a:uFill>
                <a:latin typeface="Calibri" panose="020F0502020204030204" pitchFamily="34" charset="0"/>
                <a:cs typeface="Calibri" panose="020F0502020204030204" pitchFamily="34" charset="0"/>
              </a:rPr>
              <a:t>be</a:t>
            </a:r>
            <a:r>
              <a:rPr lang="fr-FR" sz="1000" spc="-1" dirty="0">
                <a:solidFill>
                  <a:srgbClr val="000000"/>
                </a:solidFill>
                <a:uFill>
                  <a:solidFill>
                    <a:srgbClr val="FFFFFF"/>
                  </a:solidFill>
                </a:uFill>
                <a:latin typeface="Calibri" panose="020F0502020204030204" pitchFamily="34" charset="0"/>
                <a:cs typeface="Calibri" panose="020F0502020204030204" pitchFamily="34" charset="0"/>
              </a:rPr>
              <a:t> </a:t>
            </a:r>
            <a:r>
              <a:rPr lang="fr-FR" sz="1000" spc="-1" dirty="0" err="1">
                <a:solidFill>
                  <a:srgbClr val="000000"/>
                </a:solidFill>
                <a:uFill>
                  <a:solidFill>
                    <a:srgbClr val="FFFFFF"/>
                  </a:solidFill>
                </a:uFill>
                <a:latin typeface="Calibri" panose="020F0502020204030204" pitchFamily="34" charset="0"/>
                <a:cs typeface="Calibri" panose="020F0502020204030204" pitchFamily="34" charset="0"/>
              </a:rPr>
              <a:t>updated</a:t>
            </a:r>
            <a:r>
              <a:rPr lang="fr-FR" sz="1000" spc="-1" dirty="0">
                <a:solidFill>
                  <a:srgbClr val="000000"/>
                </a:solidFill>
                <a:uFill>
                  <a:solidFill>
                    <a:srgbClr val="FFFFFF"/>
                  </a:solidFill>
                </a:uFill>
                <a:latin typeface="Calibri" panose="020F0502020204030204" pitchFamily="34" charset="0"/>
                <a:cs typeface="Calibri" panose="020F0502020204030204" pitchFamily="34" charset="0"/>
              </a:rPr>
              <a:t> </a:t>
            </a:r>
            <a:r>
              <a:rPr lang="fr-FR" sz="1000" spc="-1" dirty="0" err="1">
                <a:solidFill>
                  <a:srgbClr val="000000"/>
                </a:solidFill>
                <a:uFill>
                  <a:solidFill>
                    <a:srgbClr val="FFFFFF"/>
                  </a:solidFill>
                </a:uFill>
                <a:latin typeface="Calibri" panose="020F0502020204030204" pitchFamily="34" charset="0"/>
                <a:cs typeface="Calibri" panose="020F0502020204030204" pitchFamily="34" charset="0"/>
              </a:rPr>
              <a:t>after</a:t>
            </a:r>
            <a:r>
              <a:rPr lang="fr-FR" sz="1000" spc="-1" dirty="0">
                <a:solidFill>
                  <a:srgbClr val="000000"/>
                </a:solidFill>
                <a:uFill>
                  <a:solidFill>
                    <a:srgbClr val="FFFFFF"/>
                  </a:solidFill>
                </a:uFill>
                <a:latin typeface="Calibri" panose="020F0502020204030204" pitchFamily="34" charset="0"/>
                <a:cs typeface="Calibri" panose="020F0502020204030204" pitchFamily="34" charset="0"/>
              </a:rPr>
              <a:t> </a:t>
            </a:r>
            <a:r>
              <a:rPr lang="fr-FR" sz="1000" spc="-1" dirty="0" err="1">
                <a:solidFill>
                  <a:srgbClr val="000000"/>
                </a:solidFill>
                <a:uFill>
                  <a:solidFill>
                    <a:srgbClr val="FFFFFF"/>
                  </a:solidFill>
                </a:uFill>
                <a:latin typeface="Calibri" panose="020F0502020204030204" pitchFamily="34" charset="0"/>
                <a:cs typeface="Calibri" panose="020F0502020204030204" pitchFamily="34" charset="0"/>
              </a:rPr>
              <a:t>completing</a:t>
            </a:r>
            <a:r>
              <a:rPr lang="fr-FR" sz="1000" spc="-1" dirty="0">
                <a:solidFill>
                  <a:srgbClr val="000000"/>
                </a:solidFill>
                <a:uFill>
                  <a:solidFill>
                    <a:srgbClr val="FFFFFF"/>
                  </a:solidFill>
                </a:uFill>
                <a:latin typeface="Calibri" panose="020F0502020204030204" pitchFamily="34" charset="0"/>
                <a:cs typeface="Calibri" panose="020F0502020204030204" pitchFamily="34" charset="0"/>
              </a:rPr>
              <a:t> copyright process</a:t>
            </a:r>
          </a:p>
          <a:p>
            <a:pPr lvl="0"/>
            <a:r>
              <a:rPr lang="fr-FR" sz="1000" dirty="0">
                <a:solidFill>
                  <a:srgbClr val="000000"/>
                </a:solidFill>
                <a:latin typeface="Calibri" pitchFamily="34"/>
                <a:ea typeface="ヒラギノ角ゴ Pro W3" pitchFamily="2"/>
                <a:cs typeface="Calibri" pitchFamily="34"/>
              </a:rPr>
              <a:t>GECCO '24 </a:t>
            </a:r>
            <a:r>
              <a:rPr lang="fr-FR" sz="1000" dirty="0" err="1">
                <a:solidFill>
                  <a:srgbClr val="000000"/>
                </a:solidFill>
                <a:latin typeface="Calibri" pitchFamily="34"/>
                <a:ea typeface="ヒラギノ角ゴ Pro W3" pitchFamily="2"/>
                <a:cs typeface="Calibri" pitchFamily="34"/>
              </a:rPr>
              <a:t>Companion</a:t>
            </a:r>
            <a:r>
              <a:rPr lang="fr-FR" sz="1000" dirty="0">
                <a:solidFill>
                  <a:srgbClr val="000000"/>
                </a:solidFill>
                <a:latin typeface="Calibri" pitchFamily="34"/>
                <a:ea typeface="ヒラギノ角ゴ Pro W3" pitchFamily="2"/>
                <a:cs typeface="Calibri" pitchFamily="34"/>
              </a:rPr>
              <a:t>, July 14 - 18, 2024, Melbourne, </a:t>
            </a:r>
            <a:r>
              <a:rPr lang="fr-FR" sz="1000" dirty="0" err="1">
                <a:solidFill>
                  <a:srgbClr val="000000"/>
                </a:solidFill>
                <a:latin typeface="Calibri" pitchFamily="34"/>
                <a:ea typeface="ヒラギノ角ゴ Pro W3" pitchFamily="2"/>
                <a:cs typeface="Calibri" pitchFamily="34"/>
              </a:rPr>
              <a:t>Australia</a:t>
            </a:r>
            <a:endParaRPr lang="fr-FR" sz="1000" dirty="0">
              <a:solidFill>
                <a:srgbClr val="000000"/>
              </a:solidFill>
              <a:latin typeface="Calibri" pitchFamily="34"/>
              <a:ea typeface="ヒラギノ角ゴ Pro W3" pitchFamily="2"/>
              <a:cs typeface="Calibri" pitchFamily="34"/>
            </a:endParaRPr>
          </a:p>
          <a:p>
            <a:pPr lvl="0"/>
            <a:r>
              <a:rPr lang="fr-FR" sz="1000" dirty="0">
                <a:solidFill>
                  <a:srgbClr val="000000"/>
                </a:solidFill>
                <a:latin typeface="Calibri" pitchFamily="34"/>
                <a:ea typeface="ヒラギノ角ゴ Pro W3" pitchFamily="2"/>
                <a:cs typeface="Calibri" pitchFamily="34"/>
              </a:rPr>
              <a:t>© 2024 Copyright </a:t>
            </a:r>
            <a:r>
              <a:rPr lang="fr-FR" sz="1000" dirty="0" err="1">
                <a:solidFill>
                  <a:srgbClr val="000000"/>
                </a:solidFill>
                <a:latin typeface="Calibri" pitchFamily="34"/>
                <a:ea typeface="ヒラギノ角ゴ Pro W3" pitchFamily="2"/>
                <a:cs typeface="Calibri" pitchFamily="34"/>
              </a:rPr>
              <a:t>held</a:t>
            </a:r>
            <a:r>
              <a:rPr lang="fr-FR" sz="1000" dirty="0">
                <a:solidFill>
                  <a:srgbClr val="000000"/>
                </a:solidFill>
                <a:latin typeface="Calibri" pitchFamily="34"/>
                <a:ea typeface="ヒラギノ角ゴ Pro W3" pitchFamily="2"/>
                <a:cs typeface="Calibri" pitchFamily="34"/>
              </a:rPr>
              <a:t> by the </a:t>
            </a:r>
            <a:r>
              <a:rPr lang="fr-FR" sz="1000" dirty="0" err="1">
                <a:solidFill>
                  <a:srgbClr val="000000"/>
                </a:solidFill>
                <a:latin typeface="Calibri" pitchFamily="34"/>
                <a:ea typeface="ヒラギノ角ゴ Pro W3" pitchFamily="2"/>
                <a:cs typeface="Calibri" pitchFamily="34"/>
              </a:rPr>
              <a:t>owner</a:t>
            </a:r>
            <a:r>
              <a:rPr lang="fr-FR" sz="1000" dirty="0">
                <a:solidFill>
                  <a:srgbClr val="000000"/>
                </a:solidFill>
                <a:latin typeface="Calibri" pitchFamily="34"/>
                <a:ea typeface="ヒラギノ角ゴ Pro W3" pitchFamily="2"/>
                <a:cs typeface="Calibri" pitchFamily="34"/>
              </a:rPr>
              <a:t>/</a:t>
            </a:r>
            <a:r>
              <a:rPr lang="fr-FR" sz="1000" dirty="0" err="1">
                <a:solidFill>
                  <a:srgbClr val="000000"/>
                </a:solidFill>
                <a:latin typeface="Calibri" pitchFamily="34"/>
                <a:ea typeface="ヒラギノ角ゴ Pro W3" pitchFamily="2"/>
                <a:cs typeface="Calibri" pitchFamily="34"/>
              </a:rPr>
              <a:t>author</a:t>
            </a:r>
            <a:r>
              <a:rPr lang="fr-FR" sz="1000" dirty="0">
                <a:solidFill>
                  <a:srgbClr val="000000"/>
                </a:solidFill>
                <a:latin typeface="Calibri" pitchFamily="34"/>
                <a:ea typeface="ヒラギノ角ゴ Pro W3" pitchFamily="2"/>
                <a:cs typeface="Calibri" pitchFamily="34"/>
              </a:rPr>
              <a:t>(s).</a:t>
            </a:r>
          </a:p>
          <a:p>
            <a:pPr lvl="0"/>
            <a:r>
              <a:rPr lang="fr-FR" sz="1000" dirty="0">
                <a:solidFill>
                  <a:srgbClr val="000000"/>
                </a:solidFill>
                <a:latin typeface="Calibri" pitchFamily="34"/>
                <a:ea typeface="ヒラギノ角ゴ Pro W3" pitchFamily="2"/>
                <a:cs typeface="Calibri" pitchFamily="34"/>
              </a:rPr>
              <a:t>ACM ISBN </a:t>
            </a:r>
            <a:r>
              <a:rPr lang="fr-FR" sz="1000" dirty="0">
                <a:solidFill>
                  <a:srgbClr val="FF0000"/>
                </a:solidFill>
                <a:latin typeface="Calibri" pitchFamily="34"/>
                <a:ea typeface="ヒラギノ角ゴ Pro W3" pitchFamily="2"/>
                <a:cs typeface="Calibri" pitchFamily="34"/>
              </a:rPr>
              <a:t>978-x-xxxx-xxxx-x/YY/MM. </a:t>
            </a:r>
            <a:r>
              <a:rPr lang="fr-FR" sz="1000" dirty="0">
                <a:solidFill>
                  <a:srgbClr val="000000"/>
                </a:solidFill>
                <a:latin typeface="Calibri" pitchFamily="34"/>
                <a:ea typeface="ヒラギノ角ゴ Pro W3" pitchFamily="2"/>
                <a:cs typeface="Calibri" pitchFamily="34"/>
              </a:rPr>
              <a:t>. . $15.00</a:t>
            </a:r>
          </a:p>
          <a:p>
            <a:pPr lvl="0"/>
            <a:r>
              <a:rPr lang="fr-FR" sz="1000" dirty="0">
                <a:solidFill>
                  <a:srgbClr val="FF0000"/>
                </a:solidFill>
                <a:latin typeface="Calibri" pitchFamily="34"/>
                <a:ea typeface="ヒラギノ角ゴ Pro W3" pitchFamily="2"/>
                <a:cs typeface="Calibri" pitchFamily="34"/>
              </a:rPr>
              <a:t>https://doi.org/10.1145/nnnnnnn.nnnnnnn</a:t>
            </a:r>
          </a:p>
        </p:txBody>
      </p:sp>
    </p:spTree>
    <p:extLst>
      <p:ext uri="{BB962C8B-B14F-4D97-AF65-F5344CB8AC3E}">
        <p14:creationId xmlns:p14="http://schemas.microsoft.com/office/powerpoint/2010/main" val="187263235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4AE60FAD-D6E4-4347-90F0-66CA7AF033C1}"/>
              </a:ext>
            </a:extLst>
          </p:cNvPr>
          <p:cNvSpPr>
            <a:spLocks noGrp="1"/>
          </p:cNvSpPr>
          <p:nvPr>
            <p:ph type="title"/>
          </p:nvPr>
        </p:nvSpPr>
        <p:spPr/>
        <p:txBody>
          <a:bodyPr/>
          <a:lstStyle/>
          <a:p>
            <a:r>
              <a:rPr lang="pt-PT" dirty="0"/>
              <a:t>Copyright </a:t>
            </a:r>
            <a:r>
              <a:rPr lang="pt-PT" dirty="0" err="1"/>
              <a:t>issues</a:t>
            </a:r>
            <a:endParaRPr lang="en-PT" dirty="0"/>
          </a:p>
        </p:txBody>
      </p:sp>
      <p:sp>
        <p:nvSpPr>
          <p:cNvPr id="5" name="Text Placeholder 4">
            <a:extLst>
              <a:ext uri="{FF2B5EF4-FFF2-40B4-BE49-F238E27FC236}">
                <a16:creationId xmlns:a16="http://schemas.microsoft.com/office/drawing/2014/main" id="{2ADDF54E-359A-2C4F-AD59-43C79305C3BB}"/>
              </a:ext>
            </a:extLst>
          </p:cNvPr>
          <p:cNvSpPr>
            <a:spLocks noGrp="1"/>
          </p:cNvSpPr>
          <p:nvPr>
            <p:ph type="body" idx="1"/>
          </p:nvPr>
        </p:nvSpPr>
        <p:spPr/>
        <p:txBody>
          <a:bodyPr/>
          <a:lstStyle/>
          <a:p>
            <a:r>
              <a:rPr lang="en-PT" dirty="0"/>
              <a:t>Preparing the CRC</a:t>
            </a:r>
          </a:p>
        </p:txBody>
      </p:sp>
      <p:sp>
        <p:nvSpPr>
          <p:cNvPr id="2" name="Slide Number Placeholder 1">
            <a:extLst>
              <a:ext uri="{FF2B5EF4-FFF2-40B4-BE49-F238E27FC236}">
                <a16:creationId xmlns:a16="http://schemas.microsoft.com/office/drawing/2014/main" id="{F88AF519-20BB-B249-B49D-0176A7F5CD91}"/>
              </a:ext>
            </a:extLst>
          </p:cNvPr>
          <p:cNvSpPr>
            <a:spLocks noGrp="1"/>
          </p:cNvSpPr>
          <p:nvPr>
            <p:ph type="sldNum" sz="quarter" idx="12"/>
          </p:nvPr>
        </p:nvSpPr>
        <p:spPr/>
        <p:txBody>
          <a:bodyPr/>
          <a:lstStyle/>
          <a:p>
            <a:fld id="{F0FE092E-0505-704E-8CB1-0C6282EBDE1F}" type="slidenum">
              <a:rPr lang="en-PT" smtClean="0"/>
              <a:t>10</a:t>
            </a:fld>
            <a:endParaRPr lang="en-PT"/>
          </a:p>
        </p:txBody>
      </p:sp>
    </p:spTree>
    <p:extLst>
      <p:ext uri="{BB962C8B-B14F-4D97-AF65-F5344CB8AC3E}">
        <p14:creationId xmlns:p14="http://schemas.microsoft.com/office/powerpoint/2010/main" val="292024580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675AB6-EA43-B94C-9456-393EFC255EBD}"/>
              </a:ext>
            </a:extLst>
          </p:cNvPr>
          <p:cNvSpPr>
            <a:spLocks noGrp="1"/>
          </p:cNvSpPr>
          <p:nvPr>
            <p:ph type="title"/>
          </p:nvPr>
        </p:nvSpPr>
        <p:spPr/>
        <p:txBody>
          <a:bodyPr>
            <a:normAutofit/>
          </a:bodyPr>
          <a:lstStyle/>
          <a:p>
            <a:r>
              <a:rPr lang="en-GB" dirty="0"/>
              <a:t>Third Party Material</a:t>
            </a:r>
            <a:endParaRPr lang="en-PT" dirty="0"/>
          </a:p>
        </p:txBody>
      </p:sp>
      <p:sp>
        <p:nvSpPr>
          <p:cNvPr id="3" name="Content Placeholder 2">
            <a:extLst>
              <a:ext uri="{FF2B5EF4-FFF2-40B4-BE49-F238E27FC236}">
                <a16:creationId xmlns:a16="http://schemas.microsoft.com/office/drawing/2014/main" id="{46419961-3406-0842-856A-940560E4B415}"/>
              </a:ext>
            </a:extLst>
          </p:cNvPr>
          <p:cNvSpPr>
            <a:spLocks noGrp="1"/>
          </p:cNvSpPr>
          <p:nvPr>
            <p:ph idx="1"/>
          </p:nvPr>
        </p:nvSpPr>
        <p:spPr/>
        <p:txBody>
          <a:bodyPr/>
          <a:lstStyle/>
          <a:p>
            <a:r>
              <a:rPr lang="en-GB" dirty="0"/>
              <a:t>In the event any element used in your Material contains the work of third-party individuals, please know that it is the author/presenters responsibility to secure any necessary permissions and/or licenses, and the authors will provide the same permissions in writing to ACM. If the copyright holder requires a citation to a copyrighted work, this is the authors responsibility to include the correct wording and citations to the copyrighted material in their submissions.</a:t>
            </a:r>
          </a:p>
          <a:p>
            <a:pPr marL="0" indent="0">
              <a:buNone/>
            </a:pPr>
            <a:endParaRPr lang="en-GB" b="1" dirty="0"/>
          </a:p>
        </p:txBody>
      </p:sp>
      <p:sp>
        <p:nvSpPr>
          <p:cNvPr id="4" name="Slide Number Placeholder 3">
            <a:extLst>
              <a:ext uri="{FF2B5EF4-FFF2-40B4-BE49-F238E27FC236}">
                <a16:creationId xmlns:a16="http://schemas.microsoft.com/office/drawing/2014/main" id="{112054FD-25D3-A84A-A21E-DA29F79385BF}"/>
              </a:ext>
            </a:extLst>
          </p:cNvPr>
          <p:cNvSpPr>
            <a:spLocks noGrp="1"/>
          </p:cNvSpPr>
          <p:nvPr>
            <p:ph type="sldNum" sz="quarter" idx="12"/>
          </p:nvPr>
        </p:nvSpPr>
        <p:spPr/>
        <p:txBody>
          <a:bodyPr/>
          <a:lstStyle/>
          <a:p>
            <a:fld id="{F0FE092E-0505-704E-8CB1-0C6282EBDE1F}" type="slidenum">
              <a:rPr lang="en-PT" smtClean="0"/>
              <a:t>11</a:t>
            </a:fld>
            <a:endParaRPr lang="en-PT"/>
          </a:p>
        </p:txBody>
      </p:sp>
    </p:spTree>
    <p:extLst>
      <p:ext uri="{BB962C8B-B14F-4D97-AF65-F5344CB8AC3E}">
        <p14:creationId xmlns:p14="http://schemas.microsoft.com/office/powerpoint/2010/main" val="230247706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675AB6-EA43-B94C-9456-393EFC255EBD}"/>
              </a:ext>
            </a:extLst>
          </p:cNvPr>
          <p:cNvSpPr>
            <a:spLocks noGrp="1"/>
          </p:cNvSpPr>
          <p:nvPr>
            <p:ph type="title"/>
          </p:nvPr>
        </p:nvSpPr>
        <p:spPr/>
        <p:txBody>
          <a:bodyPr>
            <a:normAutofit fontScale="90000"/>
          </a:bodyPr>
          <a:lstStyle/>
          <a:p>
            <a:r>
              <a:rPr lang="en-GB" dirty="0"/>
              <a:t>ACM Copyrights &amp; Permissions Policy</a:t>
            </a:r>
          </a:p>
        </p:txBody>
      </p:sp>
      <p:sp>
        <p:nvSpPr>
          <p:cNvPr id="3" name="Content Placeholder 2">
            <a:extLst>
              <a:ext uri="{FF2B5EF4-FFF2-40B4-BE49-F238E27FC236}">
                <a16:creationId xmlns:a16="http://schemas.microsoft.com/office/drawing/2014/main" id="{46419961-3406-0842-856A-940560E4B415}"/>
              </a:ext>
            </a:extLst>
          </p:cNvPr>
          <p:cNvSpPr>
            <a:spLocks noGrp="1"/>
          </p:cNvSpPr>
          <p:nvPr>
            <p:ph idx="1"/>
          </p:nvPr>
        </p:nvSpPr>
        <p:spPr/>
        <p:txBody>
          <a:bodyPr/>
          <a:lstStyle/>
          <a:p>
            <a:r>
              <a:rPr lang="en-GB" dirty="0"/>
              <a:t>Accepted extended abstracts, papers, and presentations will be distributed in the Conference Publications. They will also be placed in the ACM Digital Library, where they will remain accessible to thousands of researchers and practitioners worldwide. To view ACM’s copyright and permissions policy, see: </a:t>
            </a:r>
          </a:p>
          <a:p>
            <a:pPr lvl="1"/>
            <a:r>
              <a:rPr lang="en-GB" dirty="0">
                <a:hlinkClick r:id="rId2"/>
              </a:rPr>
              <a:t>http://www.acm.org/publications/policies/copyright-and-license-forms</a:t>
            </a:r>
            <a:endParaRPr lang="en-GB" dirty="0"/>
          </a:p>
          <a:p>
            <a:pPr lvl="1"/>
            <a:endParaRPr lang="en-GB" dirty="0"/>
          </a:p>
        </p:txBody>
      </p:sp>
      <p:sp>
        <p:nvSpPr>
          <p:cNvPr id="4" name="Slide Number Placeholder 3">
            <a:extLst>
              <a:ext uri="{FF2B5EF4-FFF2-40B4-BE49-F238E27FC236}">
                <a16:creationId xmlns:a16="http://schemas.microsoft.com/office/drawing/2014/main" id="{112054FD-25D3-A84A-A21E-DA29F79385BF}"/>
              </a:ext>
            </a:extLst>
          </p:cNvPr>
          <p:cNvSpPr>
            <a:spLocks noGrp="1"/>
          </p:cNvSpPr>
          <p:nvPr>
            <p:ph type="sldNum" sz="quarter" idx="12"/>
          </p:nvPr>
        </p:nvSpPr>
        <p:spPr/>
        <p:txBody>
          <a:bodyPr/>
          <a:lstStyle/>
          <a:p>
            <a:fld id="{F0FE092E-0505-704E-8CB1-0C6282EBDE1F}" type="slidenum">
              <a:rPr lang="en-PT" smtClean="0"/>
              <a:t>12</a:t>
            </a:fld>
            <a:endParaRPr lang="en-PT"/>
          </a:p>
        </p:txBody>
      </p:sp>
    </p:spTree>
    <p:extLst>
      <p:ext uri="{BB962C8B-B14F-4D97-AF65-F5344CB8AC3E}">
        <p14:creationId xmlns:p14="http://schemas.microsoft.com/office/powerpoint/2010/main" val="14299647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4AE60FAD-D6E4-4347-90F0-66CA7AF033C1}"/>
              </a:ext>
            </a:extLst>
          </p:cNvPr>
          <p:cNvSpPr>
            <a:spLocks noGrp="1"/>
          </p:cNvSpPr>
          <p:nvPr>
            <p:ph type="title"/>
          </p:nvPr>
        </p:nvSpPr>
        <p:spPr/>
        <p:txBody>
          <a:bodyPr/>
          <a:lstStyle/>
          <a:p>
            <a:r>
              <a:rPr lang="pt-PT" dirty="0" err="1"/>
              <a:t>Language</a:t>
            </a:r>
            <a:r>
              <a:rPr lang="pt-PT" dirty="0"/>
              <a:t> </a:t>
            </a:r>
            <a:r>
              <a:rPr lang="pt-PT" dirty="0" err="1"/>
              <a:t>and</a:t>
            </a:r>
            <a:r>
              <a:rPr lang="pt-PT" dirty="0"/>
              <a:t> </a:t>
            </a:r>
            <a:r>
              <a:rPr lang="pt-PT" dirty="0" err="1"/>
              <a:t>Style</a:t>
            </a:r>
            <a:endParaRPr lang="en-PT" dirty="0"/>
          </a:p>
        </p:txBody>
      </p:sp>
      <p:sp>
        <p:nvSpPr>
          <p:cNvPr id="5" name="Text Placeholder 4">
            <a:extLst>
              <a:ext uri="{FF2B5EF4-FFF2-40B4-BE49-F238E27FC236}">
                <a16:creationId xmlns:a16="http://schemas.microsoft.com/office/drawing/2014/main" id="{2ADDF54E-359A-2C4F-AD59-43C79305C3BB}"/>
              </a:ext>
            </a:extLst>
          </p:cNvPr>
          <p:cNvSpPr>
            <a:spLocks noGrp="1"/>
          </p:cNvSpPr>
          <p:nvPr>
            <p:ph type="body" idx="1"/>
          </p:nvPr>
        </p:nvSpPr>
        <p:spPr/>
        <p:txBody>
          <a:bodyPr/>
          <a:lstStyle/>
          <a:p>
            <a:r>
              <a:rPr lang="en-PT" dirty="0"/>
              <a:t>Preparing the CRC</a:t>
            </a:r>
          </a:p>
        </p:txBody>
      </p:sp>
      <p:sp>
        <p:nvSpPr>
          <p:cNvPr id="2" name="Slide Number Placeholder 1">
            <a:extLst>
              <a:ext uri="{FF2B5EF4-FFF2-40B4-BE49-F238E27FC236}">
                <a16:creationId xmlns:a16="http://schemas.microsoft.com/office/drawing/2014/main" id="{F88AF519-20BB-B249-B49D-0176A7F5CD91}"/>
              </a:ext>
            </a:extLst>
          </p:cNvPr>
          <p:cNvSpPr>
            <a:spLocks noGrp="1"/>
          </p:cNvSpPr>
          <p:nvPr>
            <p:ph type="sldNum" sz="quarter" idx="12"/>
          </p:nvPr>
        </p:nvSpPr>
        <p:spPr/>
        <p:txBody>
          <a:bodyPr/>
          <a:lstStyle/>
          <a:p>
            <a:fld id="{F0FE092E-0505-704E-8CB1-0C6282EBDE1F}" type="slidenum">
              <a:rPr lang="en-PT" smtClean="0"/>
              <a:t>13</a:t>
            </a:fld>
            <a:endParaRPr lang="en-PT"/>
          </a:p>
        </p:txBody>
      </p:sp>
    </p:spTree>
    <p:extLst>
      <p:ext uri="{BB962C8B-B14F-4D97-AF65-F5344CB8AC3E}">
        <p14:creationId xmlns:p14="http://schemas.microsoft.com/office/powerpoint/2010/main" val="145550973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675AB6-EA43-B94C-9456-393EFC255EBD}"/>
              </a:ext>
            </a:extLst>
          </p:cNvPr>
          <p:cNvSpPr>
            <a:spLocks noGrp="1"/>
          </p:cNvSpPr>
          <p:nvPr>
            <p:ph type="title"/>
          </p:nvPr>
        </p:nvSpPr>
        <p:spPr/>
        <p:txBody>
          <a:bodyPr>
            <a:normAutofit/>
          </a:bodyPr>
          <a:lstStyle/>
          <a:p>
            <a:r>
              <a:rPr lang="en-GB" dirty="0"/>
              <a:t>Language, style, and content</a:t>
            </a:r>
          </a:p>
        </p:txBody>
      </p:sp>
      <p:sp>
        <p:nvSpPr>
          <p:cNvPr id="3" name="Content Placeholder 2">
            <a:extLst>
              <a:ext uri="{FF2B5EF4-FFF2-40B4-BE49-F238E27FC236}">
                <a16:creationId xmlns:a16="http://schemas.microsoft.com/office/drawing/2014/main" id="{46419961-3406-0842-856A-940560E4B415}"/>
              </a:ext>
            </a:extLst>
          </p:cNvPr>
          <p:cNvSpPr>
            <a:spLocks noGrp="1"/>
          </p:cNvSpPr>
          <p:nvPr>
            <p:ph idx="1"/>
          </p:nvPr>
        </p:nvSpPr>
        <p:spPr/>
        <p:txBody>
          <a:bodyPr>
            <a:normAutofit/>
          </a:bodyPr>
          <a:lstStyle/>
          <a:p>
            <a:r>
              <a:rPr lang="en-GB" dirty="0"/>
              <a:t>The written and spoken language is English. Spelling and punctuation may use any dialect of English (e.g., British, Canadian, US, etc.) provided this is done consistently. Hyphenation is optional. To ensure suitability for an international audience, please pay attention to the following:</a:t>
            </a:r>
          </a:p>
          <a:p>
            <a:r>
              <a:rPr lang="en-GB" dirty="0"/>
              <a:t>Write in a straightforward style. Use simple sentence structure. Try to avoid long sentences and complex sentence structures. Use semicolons carefully.</a:t>
            </a:r>
          </a:p>
          <a:p>
            <a:r>
              <a:rPr lang="en-GB" dirty="0"/>
              <a:t>Use common and basic vocabulary (e.g., use the word “unusual” rather than the word “arcane”).</a:t>
            </a:r>
          </a:p>
        </p:txBody>
      </p:sp>
      <p:sp>
        <p:nvSpPr>
          <p:cNvPr id="4" name="Slide Number Placeholder 3">
            <a:extLst>
              <a:ext uri="{FF2B5EF4-FFF2-40B4-BE49-F238E27FC236}">
                <a16:creationId xmlns:a16="http://schemas.microsoft.com/office/drawing/2014/main" id="{112054FD-25D3-A84A-A21E-DA29F79385BF}"/>
              </a:ext>
            </a:extLst>
          </p:cNvPr>
          <p:cNvSpPr>
            <a:spLocks noGrp="1"/>
          </p:cNvSpPr>
          <p:nvPr>
            <p:ph type="sldNum" sz="quarter" idx="12"/>
          </p:nvPr>
        </p:nvSpPr>
        <p:spPr/>
        <p:txBody>
          <a:bodyPr/>
          <a:lstStyle/>
          <a:p>
            <a:fld id="{F0FE092E-0505-704E-8CB1-0C6282EBDE1F}" type="slidenum">
              <a:rPr lang="en-PT" smtClean="0"/>
              <a:t>14</a:t>
            </a:fld>
            <a:endParaRPr lang="en-PT"/>
          </a:p>
        </p:txBody>
      </p:sp>
    </p:spTree>
    <p:extLst>
      <p:ext uri="{BB962C8B-B14F-4D97-AF65-F5344CB8AC3E}">
        <p14:creationId xmlns:p14="http://schemas.microsoft.com/office/powerpoint/2010/main" val="106426179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675AB6-EA43-B94C-9456-393EFC255EBD}"/>
              </a:ext>
            </a:extLst>
          </p:cNvPr>
          <p:cNvSpPr>
            <a:spLocks noGrp="1"/>
          </p:cNvSpPr>
          <p:nvPr>
            <p:ph type="title"/>
          </p:nvPr>
        </p:nvSpPr>
        <p:spPr/>
        <p:txBody>
          <a:bodyPr>
            <a:normAutofit/>
          </a:bodyPr>
          <a:lstStyle/>
          <a:p>
            <a:r>
              <a:rPr lang="en-GB" dirty="0"/>
              <a:t>Language, style, and content</a:t>
            </a:r>
          </a:p>
        </p:txBody>
      </p:sp>
      <p:sp>
        <p:nvSpPr>
          <p:cNvPr id="3" name="Content Placeholder 2">
            <a:extLst>
              <a:ext uri="{FF2B5EF4-FFF2-40B4-BE49-F238E27FC236}">
                <a16:creationId xmlns:a16="http://schemas.microsoft.com/office/drawing/2014/main" id="{46419961-3406-0842-856A-940560E4B415}"/>
              </a:ext>
            </a:extLst>
          </p:cNvPr>
          <p:cNvSpPr>
            <a:spLocks noGrp="1"/>
          </p:cNvSpPr>
          <p:nvPr>
            <p:ph idx="1"/>
          </p:nvPr>
        </p:nvSpPr>
        <p:spPr/>
        <p:txBody>
          <a:bodyPr>
            <a:normAutofit fontScale="92500" lnSpcReduction="10000"/>
          </a:bodyPr>
          <a:lstStyle/>
          <a:p>
            <a:r>
              <a:rPr lang="en-GB" dirty="0"/>
              <a:t>Briefly define or explain all technical terms. The terminology common to your practice/discipline may be different in other design practices/disciplines.</a:t>
            </a:r>
          </a:p>
          <a:p>
            <a:r>
              <a:rPr lang="en-GB" dirty="0"/>
              <a:t>Spell out all acronyms the first time they are used in your text. For example, “World Wide Web (WWW)”.</a:t>
            </a:r>
          </a:p>
          <a:p>
            <a:r>
              <a:rPr lang="en-GB" dirty="0"/>
              <a:t>Explain local references (e.g., not everyone knows all city names in a particular country).</a:t>
            </a:r>
          </a:p>
          <a:p>
            <a:r>
              <a:rPr lang="en-GB" dirty="0"/>
              <a:t>Explain “insider” comments. Ensure that your whole audience understands any reference whose meaning you do not describe (e.g., do not assume that everyone has used a Macintosh or a particular application).</a:t>
            </a:r>
          </a:p>
          <a:p>
            <a:r>
              <a:rPr lang="en-GB" dirty="0"/>
              <a:t>Explain colloquial language and puns. Understanding phrases like “red herring” requires a cultural knowledge of English. </a:t>
            </a:r>
            <a:r>
              <a:rPr lang="en-GB" dirty="0" err="1"/>
              <a:t>Humor</a:t>
            </a:r>
            <a:r>
              <a:rPr lang="en-GB" dirty="0"/>
              <a:t> and irony are difficult to translate.</a:t>
            </a:r>
          </a:p>
        </p:txBody>
      </p:sp>
      <p:sp>
        <p:nvSpPr>
          <p:cNvPr id="4" name="Slide Number Placeholder 3">
            <a:extLst>
              <a:ext uri="{FF2B5EF4-FFF2-40B4-BE49-F238E27FC236}">
                <a16:creationId xmlns:a16="http://schemas.microsoft.com/office/drawing/2014/main" id="{112054FD-25D3-A84A-A21E-DA29F79385BF}"/>
              </a:ext>
            </a:extLst>
          </p:cNvPr>
          <p:cNvSpPr>
            <a:spLocks noGrp="1"/>
          </p:cNvSpPr>
          <p:nvPr>
            <p:ph type="sldNum" sz="quarter" idx="12"/>
          </p:nvPr>
        </p:nvSpPr>
        <p:spPr/>
        <p:txBody>
          <a:bodyPr/>
          <a:lstStyle/>
          <a:p>
            <a:fld id="{F0FE092E-0505-704E-8CB1-0C6282EBDE1F}" type="slidenum">
              <a:rPr lang="en-PT" smtClean="0"/>
              <a:t>15</a:t>
            </a:fld>
            <a:endParaRPr lang="en-PT"/>
          </a:p>
        </p:txBody>
      </p:sp>
    </p:spTree>
    <p:extLst>
      <p:ext uri="{BB962C8B-B14F-4D97-AF65-F5344CB8AC3E}">
        <p14:creationId xmlns:p14="http://schemas.microsoft.com/office/powerpoint/2010/main" val="156167425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675AB6-EA43-B94C-9456-393EFC255EBD}"/>
              </a:ext>
            </a:extLst>
          </p:cNvPr>
          <p:cNvSpPr>
            <a:spLocks noGrp="1"/>
          </p:cNvSpPr>
          <p:nvPr>
            <p:ph type="title"/>
          </p:nvPr>
        </p:nvSpPr>
        <p:spPr/>
        <p:txBody>
          <a:bodyPr>
            <a:normAutofit/>
          </a:bodyPr>
          <a:lstStyle/>
          <a:p>
            <a:r>
              <a:rPr lang="en-GB" dirty="0"/>
              <a:t>References and Citations</a:t>
            </a:r>
          </a:p>
        </p:txBody>
      </p:sp>
      <p:sp>
        <p:nvSpPr>
          <p:cNvPr id="3" name="Content Placeholder 2">
            <a:extLst>
              <a:ext uri="{FF2B5EF4-FFF2-40B4-BE49-F238E27FC236}">
                <a16:creationId xmlns:a16="http://schemas.microsoft.com/office/drawing/2014/main" id="{46419961-3406-0842-856A-940560E4B415}"/>
              </a:ext>
            </a:extLst>
          </p:cNvPr>
          <p:cNvSpPr>
            <a:spLocks noGrp="1"/>
          </p:cNvSpPr>
          <p:nvPr>
            <p:ph idx="1"/>
          </p:nvPr>
        </p:nvSpPr>
        <p:spPr/>
        <p:txBody>
          <a:bodyPr>
            <a:normAutofit/>
          </a:bodyPr>
          <a:lstStyle/>
          <a:p>
            <a:r>
              <a:rPr lang="en-GB" dirty="0"/>
              <a:t>Use a numbered list of references at the end of the article, ordered alphabetically by first author, and referenced by numbers in brackets [2, 4, 5, 7]. For papers from conference proceedings, include the title of the paper and an abbreviated name of the conference (e.g., for Interact 2003 proceedings, use Proc. Interact 2003). Do not include the location of the conference or the exact date; do include the page numbers if available. See the examples of citations at the end of this document. </a:t>
            </a:r>
          </a:p>
        </p:txBody>
      </p:sp>
      <p:sp>
        <p:nvSpPr>
          <p:cNvPr id="4" name="Slide Number Placeholder 3">
            <a:extLst>
              <a:ext uri="{FF2B5EF4-FFF2-40B4-BE49-F238E27FC236}">
                <a16:creationId xmlns:a16="http://schemas.microsoft.com/office/drawing/2014/main" id="{112054FD-25D3-A84A-A21E-DA29F79385BF}"/>
              </a:ext>
            </a:extLst>
          </p:cNvPr>
          <p:cNvSpPr>
            <a:spLocks noGrp="1"/>
          </p:cNvSpPr>
          <p:nvPr>
            <p:ph type="sldNum" sz="quarter" idx="12"/>
          </p:nvPr>
        </p:nvSpPr>
        <p:spPr/>
        <p:txBody>
          <a:bodyPr/>
          <a:lstStyle/>
          <a:p>
            <a:fld id="{F0FE092E-0505-704E-8CB1-0C6282EBDE1F}" type="slidenum">
              <a:rPr lang="en-PT" smtClean="0"/>
              <a:t>16</a:t>
            </a:fld>
            <a:endParaRPr lang="en-PT"/>
          </a:p>
        </p:txBody>
      </p:sp>
    </p:spTree>
    <p:extLst>
      <p:ext uri="{BB962C8B-B14F-4D97-AF65-F5344CB8AC3E}">
        <p14:creationId xmlns:p14="http://schemas.microsoft.com/office/powerpoint/2010/main" val="239335618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4AE60FAD-D6E4-4347-90F0-66CA7AF033C1}"/>
              </a:ext>
            </a:extLst>
          </p:cNvPr>
          <p:cNvSpPr>
            <a:spLocks noGrp="1"/>
          </p:cNvSpPr>
          <p:nvPr>
            <p:ph type="title"/>
          </p:nvPr>
        </p:nvSpPr>
        <p:spPr/>
        <p:txBody>
          <a:bodyPr/>
          <a:lstStyle/>
          <a:p>
            <a:r>
              <a:rPr lang="pt-PT" dirty="0" err="1"/>
              <a:t>Fonts</a:t>
            </a:r>
            <a:endParaRPr lang="en-PT" dirty="0"/>
          </a:p>
        </p:txBody>
      </p:sp>
      <p:sp>
        <p:nvSpPr>
          <p:cNvPr id="5" name="Text Placeholder 4">
            <a:extLst>
              <a:ext uri="{FF2B5EF4-FFF2-40B4-BE49-F238E27FC236}">
                <a16:creationId xmlns:a16="http://schemas.microsoft.com/office/drawing/2014/main" id="{2ADDF54E-359A-2C4F-AD59-43C79305C3BB}"/>
              </a:ext>
            </a:extLst>
          </p:cNvPr>
          <p:cNvSpPr>
            <a:spLocks noGrp="1"/>
          </p:cNvSpPr>
          <p:nvPr>
            <p:ph type="body" idx="1"/>
          </p:nvPr>
        </p:nvSpPr>
        <p:spPr/>
        <p:txBody>
          <a:bodyPr/>
          <a:lstStyle/>
          <a:p>
            <a:r>
              <a:rPr lang="en-PT" dirty="0"/>
              <a:t>Preparing the CRC</a:t>
            </a:r>
          </a:p>
        </p:txBody>
      </p:sp>
      <p:sp>
        <p:nvSpPr>
          <p:cNvPr id="2" name="Slide Number Placeholder 1">
            <a:extLst>
              <a:ext uri="{FF2B5EF4-FFF2-40B4-BE49-F238E27FC236}">
                <a16:creationId xmlns:a16="http://schemas.microsoft.com/office/drawing/2014/main" id="{F88AF519-20BB-B249-B49D-0176A7F5CD91}"/>
              </a:ext>
            </a:extLst>
          </p:cNvPr>
          <p:cNvSpPr>
            <a:spLocks noGrp="1"/>
          </p:cNvSpPr>
          <p:nvPr>
            <p:ph type="sldNum" sz="quarter" idx="12"/>
          </p:nvPr>
        </p:nvSpPr>
        <p:spPr/>
        <p:txBody>
          <a:bodyPr/>
          <a:lstStyle/>
          <a:p>
            <a:fld id="{F0FE092E-0505-704E-8CB1-0C6282EBDE1F}" type="slidenum">
              <a:rPr lang="en-PT" smtClean="0"/>
              <a:t>17</a:t>
            </a:fld>
            <a:endParaRPr lang="en-PT"/>
          </a:p>
        </p:txBody>
      </p:sp>
    </p:spTree>
    <p:extLst>
      <p:ext uri="{BB962C8B-B14F-4D97-AF65-F5344CB8AC3E}">
        <p14:creationId xmlns:p14="http://schemas.microsoft.com/office/powerpoint/2010/main" val="220351921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675AB6-EA43-B94C-9456-393EFC255EBD}"/>
              </a:ext>
            </a:extLst>
          </p:cNvPr>
          <p:cNvSpPr>
            <a:spLocks noGrp="1"/>
          </p:cNvSpPr>
          <p:nvPr>
            <p:ph type="title"/>
          </p:nvPr>
        </p:nvSpPr>
        <p:spPr/>
        <p:txBody>
          <a:bodyPr/>
          <a:lstStyle/>
          <a:p>
            <a:r>
              <a:rPr lang="en-PT" dirty="0"/>
              <a:t>Fonts</a:t>
            </a:r>
          </a:p>
        </p:txBody>
      </p:sp>
      <p:sp>
        <p:nvSpPr>
          <p:cNvPr id="3" name="Content Placeholder 2">
            <a:extLst>
              <a:ext uri="{FF2B5EF4-FFF2-40B4-BE49-F238E27FC236}">
                <a16:creationId xmlns:a16="http://schemas.microsoft.com/office/drawing/2014/main" id="{46419961-3406-0842-856A-940560E4B415}"/>
              </a:ext>
            </a:extLst>
          </p:cNvPr>
          <p:cNvSpPr>
            <a:spLocks noGrp="1"/>
          </p:cNvSpPr>
          <p:nvPr>
            <p:ph idx="1"/>
          </p:nvPr>
        </p:nvSpPr>
        <p:spPr/>
        <p:txBody>
          <a:bodyPr/>
          <a:lstStyle/>
          <a:p>
            <a:r>
              <a:rPr lang="en-GB" b="1" dirty="0"/>
              <a:t>It is best to use standard fonts.</a:t>
            </a:r>
          </a:p>
          <a:p>
            <a:r>
              <a:rPr lang="en-GB" dirty="0"/>
              <a:t>Always embedded in the final PDF file</a:t>
            </a:r>
          </a:p>
          <a:p>
            <a:r>
              <a:rPr lang="en-GB" dirty="0"/>
              <a:t>Arial, Myriad, or Helvetica</a:t>
            </a:r>
          </a:p>
          <a:p>
            <a:r>
              <a:rPr lang="en-GB" dirty="0"/>
              <a:t>Times or Times New Roman</a:t>
            </a:r>
          </a:p>
        </p:txBody>
      </p:sp>
      <p:sp>
        <p:nvSpPr>
          <p:cNvPr id="4" name="Slide Number Placeholder 3">
            <a:extLst>
              <a:ext uri="{FF2B5EF4-FFF2-40B4-BE49-F238E27FC236}">
                <a16:creationId xmlns:a16="http://schemas.microsoft.com/office/drawing/2014/main" id="{112054FD-25D3-A84A-A21E-DA29F79385BF}"/>
              </a:ext>
            </a:extLst>
          </p:cNvPr>
          <p:cNvSpPr>
            <a:spLocks noGrp="1"/>
          </p:cNvSpPr>
          <p:nvPr>
            <p:ph type="sldNum" sz="quarter" idx="12"/>
          </p:nvPr>
        </p:nvSpPr>
        <p:spPr/>
        <p:txBody>
          <a:bodyPr/>
          <a:lstStyle/>
          <a:p>
            <a:fld id="{F0FE092E-0505-704E-8CB1-0C6282EBDE1F}" type="slidenum">
              <a:rPr lang="en-PT" smtClean="0"/>
              <a:t>18</a:t>
            </a:fld>
            <a:endParaRPr lang="en-PT"/>
          </a:p>
        </p:txBody>
      </p:sp>
    </p:spTree>
    <p:extLst>
      <p:ext uri="{BB962C8B-B14F-4D97-AF65-F5344CB8AC3E}">
        <p14:creationId xmlns:p14="http://schemas.microsoft.com/office/powerpoint/2010/main" val="343500196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4AE60FAD-D6E4-4347-90F0-66CA7AF033C1}"/>
              </a:ext>
            </a:extLst>
          </p:cNvPr>
          <p:cNvSpPr>
            <a:spLocks noGrp="1"/>
          </p:cNvSpPr>
          <p:nvPr>
            <p:ph type="title"/>
          </p:nvPr>
        </p:nvSpPr>
        <p:spPr/>
        <p:txBody>
          <a:bodyPr/>
          <a:lstStyle/>
          <a:p>
            <a:r>
              <a:rPr lang="en-PT" dirty="0"/>
              <a:t>Images and Figures</a:t>
            </a:r>
          </a:p>
        </p:txBody>
      </p:sp>
      <p:sp>
        <p:nvSpPr>
          <p:cNvPr id="5" name="Text Placeholder 4">
            <a:extLst>
              <a:ext uri="{FF2B5EF4-FFF2-40B4-BE49-F238E27FC236}">
                <a16:creationId xmlns:a16="http://schemas.microsoft.com/office/drawing/2014/main" id="{2ADDF54E-359A-2C4F-AD59-43C79305C3BB}"/>
              </a:ext>
            </a:extLst>
          </p:cNvPr>
          <p:cNvSpPr>
            <a:spLocks noGrp="1"/>
          </p:cNvSpPr>
          <p:nvPr>
            <p:ph type="body" idx="1"/>
          </p:nvPr>
        </p:nvSpPr>
        <p:spPr/>
        <p:txBody>
          <a:bodyPr/>
          <a:lstStyle/>
          <a:p>
            <a:r>
              <a:rPr lang="en-PT" dirty="0"/>
              <a:t>Recommendations</a:t>
            </a:r>
          </a:p>
        </p:txBody>
      </p:sp>
      <p:sp>
        <p:nvSpPr>
          <p:cNvPr id="6" name="Slide Number Placeholder 5">
            <a:extLst>
              <a:ext uri="{FF2B5EF4-FFF2-40B4-BE49-F238E27FC236}">
                <a16:creationId xmlns:a16="http://schemas.microsoft.com/office/drawing/2014/main" id="{64082307-21E1-B246-962A-28C84D031A62}"/>
              </a:ext>
            </a:extLst>
          </p:cNvPr>
          <p:cNvSpPr>
            <a:spLocks noGrp="1"/>
          </p:cNvSpPr>
          <p:nvPr>
            <p:ph type="sldNum" sz="quarter" idx="12"/>
          </p:nvPr>
        </p:nvSpPr>
        <p:spPr/>
        <p:txBody>
          <a:bodyPr/>
          <a:lstStyle/>
          <a:p>
            <a:fld id="{F0FE092E-0505-704E-8CB1-0C6282EBDE1F}" type="slidenum">
              <a:rPr lang="en-PT" smtClean="0"/>
              <a:t>19</a:t>
            </a:fld>
            <a:endParaRPr lang="en-PT"/>
          </a:p>
        </p:txBody>
      </p:sp>
    </p:spTree>
    <p:extLst>
      <p:ext uri="{BB962C8B-B14F-4D97-AF65-F5344CB8AC3E}">
        <p14:creationId xmlns:p14="http://schemas.microsoft.com/office/powerpoint/2010/main" val="42868225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283E7D-2785-F548-88E5-E4094D9F499A}"/>
              </a:ext>
            </a:extLst>
          </p:cNvPr>
          <p:cNvSpPr>
            <a:spLocks noGrp="1"/>
          </p:cNvSpPr>
          <p:nvPr>
            <p:ph type="title"/>
          </p:nvPr>
        </p:nvSpPr>
        <p:spPr/>
        <p:txBody>
          <a:bodyPr/>
          <a:lstStyle/>
          <a:p>
            <a:r>
              <a:rPr lang="en-GB" dirty="0"/>
              <a:t>Instructors</a:t>
            </a:r>
            <a:endParaRPr lang="en-PT" dirty="0"/>
          </a:p>
        </p:txBody>
      </p:sp>
      <p:sp>
        <p:nvSpPr>
          <p:cNvPr id="4" name="Text Placeholder 3">
            <a:extLst>
              <a:ext uri="{FF2B5EF4-FFF2-40B4-BE49-F238E27FC236}">
                <a16:creationId xmlns:a16="http://schemas.microsoft.com/office/drawing/2014/main" id="{13641DCF-4355-4046-8084-8558A9F3B290}"/>
              </a:ext>
            </a:extLst>
          </p:cNvPr>
          <p:cNvSpPr>
            <a:spLocks noGrp="1"/>
          </p:cNvSpPr>
          <p:nvPr>
            <p:ph type="body" sz="half" idx="2"/>
          </p:nvPr>
        </p:nvSpPr>
        <p:spPr/>
        <p:txBody>
          <a:bodyPr/>
          <a:lstStyle/>
          <a:p>
            <a:r>
              <a:rPr lang="en-GB" b="1" dirty="0"/>
              <a:t>John D. Smith </a:t>
            </a:r>
            <a:r>
              <a:rPr lang="en-GB" dirty="0"/>
              <a:t>is an Assistant Professor at Stanford University in the </a:t>
            </a:r>
            <a:r>
              <a:rPr lang="en-GB" dirty="0" err="1"/>
              <a:t>Center</a:t>
            </a:r>
            <a:r>
              <a:rPr lang="en-GB" dirty="0"/>
              <a:t> for Computer Research in Music and Acoustics (CCRMA), and researches interactive software systems and programming languages for computer music, mobile and social music, musical interaction design, sound synthesis and visualization, new performance ensembles, and education at the intersection of computer science and music. </a:t>
            </a:r>
          </a:p>
          <a:p>
            <a:endParaRPr lang="en-GB" dirty="0"/>
          </a:p>
          <a:p>
            <a:r>
              <a:rPr lang="en-GB" b="1" dirty="0"/>
              <a:t>Jane Doe-Brown </a:t>
            </a:r>
            <a:r>
              <a:rPr lang="en-GB" dirty="0"/>
              <a:t>is Professor of Linguistics and Professor by Courtesy of Computer Science at Stanford University. Jane received a B.A in Linguistics in 1983 and a Ph.D. in Computer Science in 1992, both from the University of California at Berkeley, and taught at the University of Colorado, Boulder from 1996-2003 before coming to Stanford.</a:t>
            </a:r>
          </a:p>
          <a:p>
            <a:endParaRPr lang="en-PT" dirty="0"/>
          </a:p>
        </p:txBody>
      </p:sp>
      <p:pic>
        <p:nvPicPr>
          <p:cNvPr id="11" name="Picture Placeholder 9" descr="Person on busy street">
            <a:extLst>
              <a:ext uri="{FF2B5EF4-FFF2-40B4-BE49-F238E27FC236}">
                <a16:creationId xmlns:a16="http://schemas.microsoft.com/office/drawing/2014/main" id="{89EBF76A-BC5A-F140-B1CE-E523B197D9CC}"/>
              </a:ext>
            </a:extLst>
          </p:cNvPr>
          <p:cNvPicPr>
            <a:picLocks noChangeAspect="1"/>
          </p:cNvPicPr>
          <p:nvPr/>
        </p:nvPicPr>
        <p:blipFill>
          <a:blip r:embed="rId2" cstate="hqprint">
            <a:extLst>
              <a:ext uri="{28A0092B-C50C-407E-A947-70E740481C1C}">
                <a14:useLocalDpi xmlns:a14="http://schemas.microsoft.com/office/drawing/2010/main"/>
              </a:ext>
            </a:extLst>
          </a:blip>
          <a:srcRect/>
          <a:stretch>
            <a:fillRect/>
          </a:stretch>
        </p:blipFill>
        <p:spPr>
          <a:xfrm>
            <a:off x="5562996" y="4011516"/>
            <a:ext cx="2951163" cy="1997075"/>
          </a:xfrm>
          <a:prstGeom prst="rect">
            <a:avLst/>
          </a:prstGeom>
        </p:spPr>
      </p:pic>
      <p:pic>
        <p:nvPicPr>
          <p:cNvPr id="17" name="Picture Placeholder 16" descr="Middle aged man wearing glasses">
            <a:extLst>
              <a:ext uri="{FF2B5EF4-FFF2-40B4-BE49-F238E27FC236}">
                <a16:creationId xmlns:a16="http://schemas.microsoft.com/office/drawing/2014/main" id="{90C9946A-4306-7F4B-A3D8-DE8A9FA0C916}"/>
              </a:ext>
            </a:extLst>
          </p:cNvPr>
          <p:cNvPicPr>
            <a:picLocks noGrp="1" noChangeAspect="1"/>
          </p:cNvPicPr>
          <p:nvPr>
            <p:ph type="pic" idx="1"/>
          </p:nvPr>
        </p:nvPicPr>
        <p:blipFill>
          <a:blip r:embed="rId3" cstate="hqprint">
            <a:extLst>
              <a:ext uri="{28A0092B-C50C-407E-A947-70E740481C1C}">
                <a14:useLocalDpi xmlns:a14="http://schemas.microsoft.com/office/drawing/2010/main"/>
              </a:ext>
            </a:extLst>
          </a:blip>
          <a:srcRect/>
          <a:stretch>
            <a:fillRect/>
          </a:stretch>
        </p:blipFill>
        <p:spPr>
          <a:xfrm>
            <a:off x="5565775" y="1514475"/>
            <a:ext cx="2948384" cy="1997075"/>
          </a:xfrm>
          <a:prstGeom prst="rect">
            <a:avLst/>
          </a:prstGeom>
        </p:spPr>
      </p:pic>
      <p:sp>
        <p:nvSpPr>
          <p:cNvPr id="18" name="Slide Number Placeholder 17">
            <a:extLst>
              <a:ext uri="{FF2B5EF4-FFF2-40B4-BE49-F238E27FC236}">
                <a16:creationId xmlns:a16="http://schemas.microsoft.com/office/drawing/2014/main" id="{4035A774-4ACA-8541-886C-AFB983DB7896}"/>
              </a:ext>
            </a:extLst>
          </p:cNvPr>
          <p:cNvSpPr>
            <a:spLocks noGrp="1"/>
          </p:cNvSpPr>
          <p:nvPr>
            <p:ph type="sldNum" sz="quarter" idx="12"/>
          </p:nvPr>
        </p:nvSpPr>
        <p:spPr/>
        <p:txBody>
          <a:bodyPr/>
          <a:lstStyle/>
          <a:p>
            <a:fld id="{F0FE092E-0505-704E-8CB1-0C6282EBDE1F}" type="slidenum">
              <a:rPr lang="en-PT" smtClean="0"/>
              <a:t>2</a:t>
            </a:fld>
            <a:endParaRPr lang="en-PT"/>
          </a:p>
        </p:txBody>
      </p:sp>
    </p:spTree>
    <p:extLst>
      <p:ext uri="{BB962C8B-B14F-4D97-AF65-F5344CB8AC3E}">
        <p14:creationId xmlns:p14="http://schemas.microsoft.com/office/powerpoint/2010/main" val="103152251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2998E5-4A21-134A-9841-BFDBA6F0B36F}"/>
              </a:ext>
            </a:extLst>
          </p:cNvPr>
          <p:cNvSpPr>
            <a:spLocks noGrp="1"/>
          </p:cNvSpPr>
          <p:nvPr>
            <p:ph type="title"/>
          </p:nvPr>
        </p:nvSpPr>
        <p:spPr/>
        <p:txBody>
          <a:bodyPr/>
          <a:lstStyle/>
          <a:p>
            <a:r>
              <a:rPr lang="en-GB" dirty="0"/>
              <a:t>Images &amp; Figures Recommendations</a:t>
            </a:r>
            <a:endParaRPr lang="en-PT" dirty="0"/>
          </a:p>
        </p:txBody>
      </p:sp>
      <p:sp>
        <p:nvSpPr>
          <p:cNvPr id="3" name="Content Placeholder 2">
            <a:extLst>
              <a:ext uri="{FF2B5EF4-FFF2-40B4-BE49-F238E27FC236}">
                <a16:creationId xmlns:a16="http://schemas.microsoft.com/office/drawing/2014/main" id="{7C60BE35-827F-9648-8DC2-8087CEF791DB}"/>
              </a:ext>
            </a:extLst>
          </p:cNvPr>
          <p:cNvSpPr>
            <a:spLocks noGrp="1"/>
          </p:cNvSpPr>
          <p:nvPr>
            <p:ph idx="1"/>
          </p:nvPr>
        </p:nvSpPr>
        <p:spPr/>
        <p:txBody>
          <a:bodyPr>
            <a:normAutofit fontScale="92500"/>
          </a:bodyPr>
          <a:lstStyle/>
          <a:p>
            <a:r>
              <a:rPr lang="en-GB" b="1" dirty="0" err="1"/>
              <a:t>Colors</a:t>
            </a:r>
            <a:r>
              <a:rPr lang="en-GB" b="1" dirty="0"/>
              <a:t> and Black &amp; White (Gray Scale) </a:t>
            </a:r>
            <a:r>
              <a:rPr lang="en-GB" dirty="0"/>
              <a:t>Print Testing. If you have any images in </a:t>
            </a:r>
            <a:r>
              <a:rPr lang="en-GB" dirty="0" err="1"/>
              <a:t>color</a:t>
            </a:r>
            <a:r>
              <a:rPr lang="en-GB" dirty="0"/>
              <a:t>, please print your paper out in black and white to ensure that the tones and screens used in your images or figures reproduce well in black and white, too. </a:t>
            </a:r>
          </a:p>
          <a:p>
            <a:r>
              <a:rPr lang="en-GB" b="1" dirty="0"/>
              <a:t>Resolution &amp; CMYK: </a:t>
            </a:r>
            <a:r>
              <a:rPr lang="en-GB" dirty="0"/>
              <a:t>Images in your document should be at least 300 or 600 dpi for quality reproduction and saved as .</a:t>
            </a:r>
            <a:r>
              <a:rPr lang="en-GB" dirty="0" err="1"/>
              <a:t>tif</a:t>
            </a:r>
            <a:r>
              <a:rPr lang="en-GB" dirty="0"/>
              <a:t> images (or other compatible format that supports print quality resolution). When creating or revising your images for inclusion in the paper, we recommend choosing CMYK (and not RGB) as the </a:t>
            </a:r>
            <a:r>
              <a:rPr lang="en-GB" dirty="0" err="1"/>
              <a:t>color</a:t>
            </a:r>
            <a:r>
              <a:rPr lang="en-GB" dirty="0"/>
              <a:t> profile.</a:t>
            </a:r>
          </a:p>
          <a:p>
            <a:r>
              <a:rPr lang="en-GB" b="1" dirty="0"/>
              <a:t>Rules/Lines: </a:t>
            </a:r>
            <a:r>
              <a:rPr lang="en-GB" dirty="0"/>
              <a:t>Rules used in your graphs, tables, or charts must be at least 0.5+ pt. and black for quality reproduction. Finer lines and points less than this size will not reproduce well, even if you can see them on your laser printed hardcopy -- your laser printers have a far lower resolution than the imagesetters that will be used. </a:t>
            </a:r>
          </a:p>
        </p:txBody>
      </p:sp>
      <p:sp>
        <p:nvSpPr>
          <p:cNvPr id="4" name="Slide Number Placeholder 3">
            <a:extLst>
              <a:ext uri="{FF2B5EF4-FFF2-40B4-BE49-F238E27FC236}">
                <a16:creationId xmlns:a16="http://schemas.microsoft.com/office/drawing/2014/main" id="{E81CA016-AF7D-9E43-B8C4-F47EC6621321}"/>
              </a:ext>
            </a:extLst>
          </p:cNvPr>
          <p:cNvSpPr>
            <a:spLocks noGrp="1"/>
          </p:cNvSpPr>
          <p:nvPr>
            <p:ph type="sldNum" sz="quarter" idx="12"/>
          </p:nvPr>
        </p:nvSpPr>
        <p:spPr/>
        <p:txBody>
          <a:bodyPr/>
          <a:lstStyle/>
          <a:p>
            <a:fld id="{F0FE092E-0505-704E-8CB1-0C6282EBDE1F}" type="slidenum">
              <a:rPr lang="en-PT" smtClean="0"/>
              <a:pPr/>
              <a:t>20</a:t>
            </a:fld>
            <a:endParaRPr lang="en-PT"/>
          </a:p>
        </p:txBody>
      </p:sp>
    </p:spTree>
    <p:extLst>
      <p:ext uri="{BB962C8B-B14F-4D97-AF65-F5344CB8AC3E}">
        <p14:creationId xmlns:p14="http://schemas.microsoft.com/office/powerpoint/2010/main" val="206387947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2998E5-4A21-134A-9841-BFDBA6F0B36F}"/>
              </a:ext>
            </a:extLst>
          </p:cNvPr>
          <p:cNvSpPr>
            <a:spLocks noGrp="1"/>
          </p:cNvSpPr>
          <p:nvPr>
            <p:ph type="title"/>
          </p:nvPr>
        </p:nvSpPr>
        <p:spPr/>
        <p:txBody>
          <a:bodyPr/>
          <a:lstStyle/>
          <a:p>
            <a:r>
              <a:rPr lang="en-GB" dirty="0"/>
              <a:t>Images &amp; Figures Recommendations</a:t>
            </a:r>
          </a:p>
        </p:txBody>
      </p:sp>
      <p:sp>
        <p:nvSpPr>
          <p:cNvPr id="3" name="Content Placeholder 2">
            <a:extLst>
              <a:ext uri="{FF2B5EF4-FFF2-40B4-BE49-F238E27FC236}">
                <a16:creationId xmlns:a16="http://schemas.microsoft.com/office/drawing/2014/main" id="{7C60BE35-827F-9648-8DC2-8087CEF791DB}"/>
              </a:ext>
            </a:extLst>
          </p:cNvPr>
          <p:cNvSpPr>
            <a:spLocks noGrp="1"/>
          </p:cNvSpPr>
          <p:nvPr>
            <p:ph idx="1"/>
          </p:nvPr>
        </p:nvSpPr>
        <p:spPr/>
        <p:txBody>
          <a:bodyPr>
            <a:normAutofit fontScale="85000" lnSpcReduction="20000"/>
          </a:bodyPr>
          <a:lstStyle/>
          <a:p>
            <a:pPr>
              <a:lnSpc>
                <a:spcPct val="100000"/>
              </a:lnSpc>
            </a:pPr>
            <a:r>
              <a:rPr lang="en-GB" b="1" dirty="0"/>
              <a:t>TIF (EPS) vs JPG (JPEG) images. </a:t>
            </a:r>
            <a:r>
              <a:rPr lang="en-GB" dirty="0"/>
              <a:t>TIFs are preferred for press applications where quality takes priority over file size. When TIFs are compressed (LZW compression option when saving out of Photoshop, for example), no image data is lost, thus ensuring maximum quality. A JPEG is a compressed image format designed to keep the file size small, which makes it ideal for use in web </a:t>
            </a:r>
            <a:r>
              <a:rPr lang="en-GB" dirty="0" err="1"/>
              <a:t>graphics.To</a:t>
            </a:r>
            <a:r>
              <a:rPr lang="en-GB" dirty="0"/>
              <a:t> do this, the JPEG format actually deletes image data from the image. The higher the level of compression, the more data is removed. This is referred to as a lossy compression system. On a printout, the removed data tends to show up as blocky areas of a solid </a:t>
            </a:r>
            <a:r>
              <a:rPr lang="en-GB" dirty="0" err="1"/>
              <a:t>color</a:t>
            </a:r>
            <a:r>
              <a:rPr lang="en-GB" dirty="0"/>
              <a:t>. At higher resolutions (a minimum of 200 dpi), there's usually enough data in the JPEG file for the compression artifacts to be very noticeable.</a:t>
            </a:r>
          </a:p>
          <a:p>
            <a:pPr>
              <a:lnSpc>
                <a:spcPct val="100000"/>
              </a:lnSpc>
            </a:pPr>
            <a:r>
              <a:rPr lang="en-GB" b="1" dirty="0"/>
              <a:t>Fonts: </a:t>
            </a:r>
            <a:r>
              <a:rPr lang="en-GB" dirty="0"/>
              <a:t>If your figure uses custom or any non-standard font, the characters may appear differently when printed in the proceedings. Remember to check your figure creation that all fonts are embedded or included in the figure correctly.</a:t>
            </a:r>
          </a:p>
          <a:p>
            <a:pPr>
              <a:lnSpc>
                <a:spcPct val="100000"/>
              </a:lnSpc>
            </a:pPr>
            <a:r>
              <a:rPr lang="en-GB" b="1" dirty="0"/>
              <a:t>Transparencies: </a:t>
            </a:r>
            <a:r>
              <a:rPr lang="en-GB" dirty="0"/>
              <a:t>If a figure or image is assembled from multiple images, the images must be embedded, layers flattened or grouped together properly in the file, not lined. Transparencies need be flattened. </a:t>
            </a:r>
          </a:p>
        </p:txBody>
      </p:sp>
      <p:sp>
        <p:nvSpPr>
          <p:cNvPr id="4" name="Slide Number Placeholder 3">
            <a:extLst>
              <a:ext uri="{FF2B5EF4-FFF2-40B4-BE49-F238E27FC236}">
                <a16:creationId xmlns:a16="http://schemas.microsoft.com/office/drawing/2014/main" id="{C84F4218-A2B3-2E42-9FAD-2A199B5F53A5}"/>
              </a:ext>
            </a:extLst>
          </p:cNvPr>
          <p:cNvSpPr>
            <a:spLocks noGrp="1"/>
          </p:cNvSpPr>
          <p:nvPr>
            <p:ph type="sldNum" sz="quarter" idx="12"/>
          </p:nvPr>
        </p:nvSpPr>
        <p:spPr/>
        <p:txBody>
          <a:bodyPr/>
          <a:lstStyle/>
          <a:p>
            <a:fld id="{F0FE092E-0505-704E-8CB1-0C6282EBDE1F}" type="slidenum">
              <a:rPr lang="en-PT" smtClean="0"/>
              <a:pPr/>
              <a:t>21</a:t>
            </a:fld>
            <a:endParaRPr lang="en-PT"/>
          </a:p>
        </p:txBody>
      </p:sp>
    </p:spTree>
    <p:extLst>
      <p:ext uri="{BB962C8B-B14F-4D97-AF65-F5344CB8AC3E}">
        <p14:creationId xmlns:p14="http://schemas.microsoft.com/office/powerpoint/2010/main" val="33387622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4AE60FAD-D6E4-4347-90F0-66CA7AF033C1}"/>
              </a:ext>
            </a:extLst>
          </p:cNvPr>
          <p:cNvSpPr>
            <a:spLocks noGrp="1"/>
          </p:cNvSpPr>
          <p:nvPr>
            <p:ph type="title"/>
          </p:nvPr>
        </p:nvSpPr>
        <p:spPr/>
        <p:txBody>
          <a:bodyPr/>
          <a:lstStyle/>
          <a:p>
            <a:r>
              <a:rPr lang="en-GB" dirty="0"/>
              <a:t>Acknowledgements</a:t>
            </a:r>
          </a:p>
        </p:txBody>
      </p:sp>
      <p:sp>
        <p:nvSpPr>
          <p:cNvPr id="5" name="Text Placeholder 4">
            <a:extLst>
              <a:ext uri="{FF2B5EF4-FFF2-40B4-BE49-F238E27FC236}">
                <a16:creationId xmlns:a16="http://schemas.microsoft.com/office/drawing/2014/main" id="{2ADDF54E-359A-2C4F-AD59-43C79305C3BB}"/>
              </a:ext>
            </a:extLst>
          </p:cNvPr>
          <p:cNvSpPr>
            <a:spLocks noGrp="1"/>
          </p:cNvSpPr>
          <p:nvPr>
            <p:ph type="body" idx="1"/>
          </p:nvPr>
        </p:nvSpPr>
        <p:spPr/>
        <p:txBody>
          <a:bodyPr/>
          <a:lstStyle/>
          <a:p>
            <a:r>
              <a:rPr lang="en-PT" dirty="0"/>
              <a:t>Just an example</a:t>
            </a:r>
          </a:p>
        </p:txBody>
      </p:sp>
      <p:sp>
        <p:nvSpPr>
          <p:cNvPr id="6" name="Slide Number Placeholder 5">
            <a:extLst>
              <a:ext uri="{FF2B5EF4-FFF2-40B4-BE49-F238E27FC236}">
                <a16:creationId xmlns:a16="http://schemas.microsoft.com/office/drawing/2014/main" id="{64082307-21E1-B246-962A-28C84D031A62}"/>
              </a:ext>
            </a:extLst>
          </p:cNvPr>
          <p:cNvSpPr>
            <a:spLocks noGrp="1"/>
          </p:cNvSpPr>
          <p:nvPr>
            <p:ph type="sldNum" sz="quarter" idx="12"/>
          </p:nvPr>
        </p:nvSpPr>
        <p:spPr/>
        <p:txBody>
          <a:bodyPr/>
          <a:lstStyle/>
          <a:p>
            <a:fld id="{F0FE092E-0505-704E-8CB1-0C6282EBDE1F}" type="slidenum">
              <a:rPr lang="en-PT" smtClean="0"/>
              <a:t>22</a:t>
            </a:fld>
            <a:endParaRPr lang="en-PT"/>
          </a:p>
        </p:txBody>
      </p:sp>
    </p:spTree>
    <p:extLst>
      <p:ext uri="{BB962C8B-B14F-4D97-AF65-F5344CB8AC3E}">
        <p14:creationId xmlns:p14="http://schemas.microsoft.com/office/powerpoint/2010/main" val="360151872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2998E5-4A21-134A-9841-BFDBA6F0B36F}"/>
              </a:ext>
            </a:extLst>
          </p:cNvPr>
          <p:cNvSpPr>
            <a:spLocks noGrp="1"/>
          </p:cNvSpPr>
          <p:nvPr>
            <p:ph type="title"/>
          </p:nvPr>
        </p:nvSpPr>
        <p:spPr/>
        <p:txBody>
          <a:bodyPr>
            <a:normAutofit/>
          </a:bodyPr>
          <a:lstStyle/>
          <a:p>
            <a:r>
              <a:rPr lang="en-GB" dirty="0"/>
              <a:t>Acknowledgements</a:t>
            </a:r>
          </a:p>
        </p:txBody>
      </p:sp>
      <p:sp>
        <p:nvSpPr>
          <p:cNvPr id="3" name="Content Placeholder 2">
            <a:extLst>
              <a:ext uri="{FF2B5EF4-FFF2-40B4-BE49-F238E27FC236}">
                <a16:creationId xmlns:a16="http://schemas.microsoft.com/office/drawing/2014/main" id="{7C60BE35-827F-9648-8DC2-8087CEF791DB}"/>
              </a:ext>
            </a:extLst>
          </p:cNvPr>
          <p:cNvSpPr>
            <a:spLocks noGrp="1"/>
          </p:cNvSpPr>
          <p:nvPr>
            <p:ph idx="1"/>
          </p:nvPr>
        </p:nvSpPr>
        <p:spPr/>
        <p:txBody>
          <a:bodyPr>
            <a:normAutofit/>
          </a:bodyPr>
          <a:lstStyle/>
          <a:p>
            <a:r>
              <a:rPr lang="en-GB" dirty="0"/>
              <a:t>We thank all the volunteers, and all publications support and staff, who wrote and provided helpful comments on previous versions of this document. As well authors 1, 2, &amp; 3 gratefully acknowledge the grant from NSF (#1234-2013-ABC). Author 4 for example may want to acknowledge a supervisor/manager from their original employer. This whole paragraph is just for example … Some of the references cited in this paper are included for illustrative purposes only.</a:t>
            </a:r>
          </a:p>
          <a:p>
            <a:endParaRPr lang="en-GB" b="1" dirty="0"/>
          </a:p>
        </p:txBody>
      </p:sp>
      <p:sp>
        <p:nvSpPr>
          <p:cNvPr id="4" name="Slide Number Placeholder 3">
            <a:extLst>
              <a:ext uri="{FF2B5EF4-FFF2-40B4-BE49-F238E27FC236}">
                <a16:creationId xmlns:a16="http://schemas.microsoft.com/office/drawing/2014/main" id="{C84F4218-A2B3-2E42-9FAD-2A199B5F53A5}"/>
              </a:ext>
            </a:extLst>
          </p:cNvPr>
          <p:cNvSpPr>
            <a:spLocks noGrp="1"/>
          </p:cNvSpPr>
          <p:nvPr>
            <p:ph type="sldNum" sz="quarter" idx="12"/>
          </p:nvPr>
        </p:nvSpPr>
        <p:spPr/>
        <p:txBody>
          <a:bodyPr/>
          <a:lstStyle/>
          <a:p>
            <a:fld id="{F0FE092E-0505-704E-8CB1-0C6282EBDE1F}" type="slidenum">
              <a:rPr lang="en-PT" smtClean="0"/>
              <a:t>23</a:t>
            </a:fld>
            <a:endParaRPr lang="en-PT"/>
          </a:p>
        </p:txBody>
      </p:sp>
    </p:spTree>
    <p:extLst>
      <p:ext uri="{BB962C8B-B14F-4D97-AF65-F5344CB8AC3E}">
        <p14:creationId xmlns:p14="http://schemas.microsoft.com/office/powerpoint/2010/main" val="67973061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4AE60FAD-D6E4-4347-90F0-66CA7AF033C1}"/>
              </a:ext>
            </a:extLst>
          </p:cNvPr>
          <p:cNvSpPr>
            <a:spLocks noGrp="1"/>
          </p:cNvSpPr>
          <p:nvPr>
            <p:ph type="title"/>
          </p:nvPr>
        </p:nvSpPr>
        <p:spPr/>
        <p:txBody>
          <a:bodyPr/>
          <a:lstStyle/>
          <a:p>
            <a:r>
              <a:rPr lang="en-GB" dirty="0"/>
              <a:t>References</a:t>
            </a:r>
          </a:p>
        </p:txBody>
      </p:sp>
      <p:sp>
        <p:nvSpPr>
          <p:cNvPr id="5" name="Text Placeholder 4">
            <a:extLst>
              <a:ext uri="{FF2B5EF4-FFF2-40B4-BE49-F238E27FC236}">
                <a16:creationId xmlns:a16="http://schemas.microsoft.com/office/drawing/2014/main" id="{2ADDF54E-359A-2C4F-AD59-43C79305C3BB}"/>
              </a:ext>
            </a:extLst>
          </p:cNvPr>
          <p:cNvSpPr>
            <a:spLocks noGrp="1"/>
          </p:cNvSpPr>
          <p:nvPr>
            <p:ph type="body" idx="1"/>
          </p:nvPr>
        </p:nvSpPr>
        <p:spPr/>
        <p:txBody>
          <a:bodyPr/>
          <a:lstStyle/>
          <a:p>
            <a:r>
              <a:rPr lang="en-PT" dirty="0"/>
              <a:t>Just an example</a:t>
            </a:r>
          </a:p>
        </p:txBody>
      </p:sp>
      <p:sp>
        <p:nvSpPr>
          <p:cNvPr id="6" name="Slide Number Placeholder 5">
            <a:extLst>
              <a:ext uri="{FF2B5EF4-FFF2-40B4-BE49-F238E27FC236}">
                <a16:creationId xmlns:a16="http://schemas.microsoft.com/office/drawing/2014/main" id="{64082307-21E1-B246-962A-28C84D031A62}"/>
              </a:ext>
            </a:extLst>
          </p:cNvPr>
          <p:cNvSpPr>
            <a:spLocks noGrp="1"/>
          </p:cNvSpPr>
          <p:nvPr>
            <p:ph type="sldNum" sz="quarter" idx="12"/>
          </p:nvPr>
        </p:nvSpPr>
        <p:spPr/>
        <p:txBody>
          <a:bodyPr/>
          <a:lstStyle/>
          <a:p>
            <a:fld id="{F0FE092E-0505-704E-8CB1-0C6282EBDE1F}" type="slidenum">
              <a:rPr lang="en-PT" smtClean="0"/>
              <a:t>24</a:t>
            </a:fld>
            <a:endParaRPr lang="en-PT"/>
          </a:p>
        </p:txBody>
      </p:sp>
    </p:spTree>
    <p:extLst>
      <p:ext uri="{BB962C8B-B14F-4D97-AF65-F5344CB8AC3E}">
        <p14:creationId xmlns:p14="http://schemas.microsoft.com/office/powerpoint/2010/main" val="308991852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2998E5-4A21-134A-9841-BFDBA6F0B36F}"/>
              </a:ext>
            </a:extLst>
          </p:cNvPr>
          <p:cNvSpPr>
            <a:spLocks noGrp="1"/>
          </p:cNvSpPr>
          <p:nvPr>
            <p:ph type="title"/>
          </p:nvPr>
        </p:nvSpPr>
        <p:spPr/>
        <p:txBody>
          <a:bodyPr>
            <a:normAutofit/>
          </a:bodyPr>
          <a:lstStyle/>
          <a:p>
            <a:r>
              <a:rPr lang="en-GB" dirty="0"/>
              <a:t>References</a:t>
            </a:r>
          </a:p>
        </p:txBody>
      </p:sp>
      <p:sp>
        <p:nvSpPr>
          <p:cNvPr id="3" name="Content Placeholder 2">
            <a:extLst>
              <a:ext uri="{FF2B5EF4-FFF2-40B4-BE49-F238E27FC236}">
                <a16:creationId xmlns:a16="http://schemas.microsoft.com/office/drawing/2014/main" id="{7C60BE35-827F-9648-8DC2-8087CEF791DB}"/>
              </a:ext>
            </a:extLst>
          </p:cNvPr>
          <p:cNvSpPr>
            <a:spLocks noGrp="1"/>
          </p:cNvSpPr>
          <p:nvPr>
            <p:ph idx="1"/>
          </p:nvPr>
        </p:nvSpPr>
        <p:spPr/>
        <p:txBody>
          <a:bodyPr>
            <a:normAutofit fontScale="92500" lnSpcReduction="20000"/>
          </a:bodyPr>
          <a:lstStyle/>
          <a:p>
            <a:r>
              <a:rPr lang="en-GB" dirty="0"/>
              <a:t>Allis, L.V., “Searching for Solutions in Games and Artificial Intelligence”, Ph. D. thesis, University of Limburg, Maastricht, p. 167, 1997</a:t>
            </a:r>
          </a:p>
          <a:p>
            <a:r>
              <a:rPr lang="en-GB" dirty="0"/>
              <a:t>Binkley, K., </a:t>
            </a:r>
            <a:r>
              <a:rPr lang="en-GB" dirty="0" err="1"/>
              <a:t>Seehart</a:t>
            </a:r>
            <a:r>
              <a:rPr lang="en-GB" dirty="0"/>
              <a:t>, K., and Hagiwara, M., “A Study of Artificial Neural Network Architectures for Othello Evaluation Functions”, Information and Media Technologies, vol. 2, no. 4, pp.1129-1139, 2007</a:t>
            </a:r>
          </a:p>
          <a:p>
            <a:r>
              <a:rPr lang="en-GB" dirty="0"/>
              <a:t>Bledsoe, W. W. and Browning, I. ,“Pattern recognition and reading by machine,” in Proceedings of the Eastern Joint Computer Conference,   pp. 225–232, 1959</a:t>
            </a:r>
          </a:p>
          <a:p>
            <a:r>
              <a:rPr lang="en-GB" dirty="0"/>
              <a:t>Bucci, A., and Pollack, J. B., “Focusing vs. Intransitivity”, </a:t>
            </a:r>
            <a:br>
              <a:rPr lang="en-GB" dirty="0"/>
            </a:br>
            <a:r>
              <a:rPr lang="en-GB" dirty="0"/>
              <a:t>Proceedings of the Genetic and Evolutionary Computation Conference, GECCO 2003, LNCS 2723, pp. 250-261, 2003</a:t>
            </a:r>
          </a:p>
          <a:p>
            <a:r>
              <a:rPr lang="en-GB" dirty="0"/>
              <a:t>ETC</a:t>
            </a:r>
          </a:p>
          <a:p>
            <a:r>
              <a:rPr lang="en-GB" dirty="0"/>
              <a:t>ETC</a:t>
            </a:r>
          </a:p>
          <a:p>
            <a:endParaRPr lang="en-GB" dirty="0"/>
          </a:p>
        </p:txBody>
      </p:sp>
      <p:sp>
        <p:nvSpPr>
          <p:cNvPr id="4" name="Slide Number Placeholder 3">
            <a:extLst>
              <a:ext uri="{FF2B5EF4-FFF2-40B4-BE49-F238E27FC236}">
                <a16:creationId xmlns:a16="http://schemas.microsoft.com/office/drawing/2014/main" id="{C84F4218-A2B3-2E42-9FAD-2A199B5F53A5}"/>
              </a:ext>
            </a:extLst>
          </p:cNvPr>
          <p:cNvSpPr>
            <a:spLocks noGrp="1"/>
          </p:cNvSpPr>
          <p:nvPr>
            <p:ph type="sldNum" sz="quarter" idx="12"/>
          </p:nvPr>
        </p:nvSpPr>
        <p:spPr/>
        <p:txBody>
          <a:bodyPr/>
          <a:lstStyle/>
          <a:p>
            <a:fld id="{F0FE092E-0505-704E-8CB1-0C6282EBDE1F}" type="slidenum">
              <a:rPr lang="en-PT" smtClean="0"/>
              <a:t>25</a:t>
            </a:fld>
            <a:endParaRPr lang="en-PT"/>
          </a:p>
        </p:txBody>
      </p:sp>
    </p:spTree>
    <p:extLst>
      <p:ext uri="{BB962C8B-B14F-4D97-AF65-F5344CB8AC3E}">
        <p14:creationId xmlns:p14="http://schemas.microsoft.com/office/powerpoint/2010/main" val="11068601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17A4FC80-1DF1-6940-8037-10BE1F317F27}"/>
              </a:ext>
            </a:extLst>
          </p:cNvPr>
          <p:cNvSpPr>
            <a:spLocks noGrp="1"/>
          </p:cNvSpPr>
          <p:nvPr>
            <p:ph type="title"/>
          </p:nvPr>
        </p:nvSpPr>
        <p:spPr/>
        <p:txBody>
          <a:bodyPr/>
          <a:lstStyle/>
          <a:p>
            <a:r>
              <a:rPr lang="en-GB" dirty="0"/>
              <a:t>Course Agenda</a:t>
            </a:r>
            <a:endParaRPr lang="en-PT" dirty="0"/>
          </a:p>
        </p:txBody>
      </p:sp>
      <p:sp>
        <p:nvSpPr>
          <p:cNvPr id="7" name="Content Placeholder 6">
            <a:extLst>
              <a:ext uri="{FF2B5EF4-FFF2-40B4-BE49-F238E27FC236}">
                <a16:creationId xmlns:a16="http://schemas.microsoft.com/office/drawing/2014/main" id="{20791519-A36D-7749-8B34-53CA8A068C35}"/>
              </a:ext>
            </a:extLst>
          </p:cNvPr>
          <p:cNvSpPr>
            <a:spLocks noGrp="1"/>
          </p:cNvSpPr>
          <p:nvPr>
            <p:ph idx="1"/>
          </p:nvPr>
        </p:nvSpPr>
        <p:spPr/>
        <p:txBody>
          <a:bodyPr/>
          <a:lstStyle/>
          <a:p>
            <a:r>
              <a:rPr lang="en-GB" dirty="0"/>
              <a:t>Introduction</a:t>
            </a:r>
          </a:p>
          <a:p>
            <a:r>
              <a:rPr lang="en-GB" dirty="0"/>
              <a:t>Step 1</a:t>
            </a:r>
          </a:p>
          <a:p>
            <a:r>
              <a:rPr lang="en-GB" dirty="0"/>
              <a:t>Step 2</a:t>
            </a:r>
          </a:p>
          <a:p>
            <a:pPr lvl="1"/>
            <a:r>
              <a:rPr lang="en-GB" dirty="0"/>
              <a:t>Clustering</a:t>
            </a:r>
          </a:p>
          <a:p>
            <a:r>
              <a:rPr lang="en-GB" dirty="0"/>
              <a:t>Step 3</a:t>
            </a:r>
          </a:p>
          <a:p>
            <a:pPr lvl="1"/>
            <a:r>
              <a:rPr lang="en-GB" dirty="0"/>
              <a:t>Sample Graphs</a:t>
            </a:r>
          </a:p>
          <a:p>
            <a:pPr lvl="1"/>
            <a:r>
              <a:rPr lang="en-GB" dirty="0"/>
              <a:t>Sample Table</a:t>
            </a:r>
          </a:p>
          <a:p>
            <a:r>
              <a:rPr lang="en-GB" dirty="0"/>
              <a:t>Step 4</a:t>
            </a:r>
          </a:p>
          <a:p>
            <a:pPr lvl="1"/>
            <a:r>
              <a:rPr lang="en-GB" dirty="0"/>
              <a:t>Networks</a:t>
            </a:r>
          </a:p>
          <a:p>
            <a:r>
              <a:rPr lang="en-GB" dirty="0"/>
              <a:t>Step 5</a:t>
            </a:r>
          </a:p>
          <a:p>
            <a:r>
              <a:rPr lang="en-GB" dirty="0"/>
              <a:t>Overview, Examples, Questions &amp; Discussion</a:t>
            </a:r>
            <a:endParaRPr lang="en-PT" dirty="0"/>
          </a:p>
          <a:p>
            <a:endParaRPr lang="en-PT" dirty="0"/>
          </a:p>
        </p:txBody>
      </p:sp>
      <p:sp>
        <p:nvSpPr>
          <p:cNvPr id="5" name="Slide Number Placeholder 4">
            <a:extLst>
              <a:ext uri="{FF2B5EF4-FFF2-40B4-BE49-F238E27FC236}">
                <a16:creationId xmlns:a16="http://schemas.microsoft.com/office/drawing/2014/main" id="{1BD3DEAA-01DF-C541-9676-3FF4A23F6FEE}"/>
              </a:ext>
            </a:extLst>
          </p:cNvPr>
          <p:cNvSpPr>
            <a:spLocks noGrp="1"/>
          </p:cNvSpPr>
          <p:nvPr>
            <p:ph type="sldNum" sz="quarter" idx="12"/>
          </p:nvPr>
        </p:nvSpPr>
        <p:spPr/>
        <p:txBody>
          <a:bodyPr/>
          <a:lstStyle/>
          <a:p>
            <a:fld id="{F0FE092E-0505-704E-8CB1-0C6282EBDE1F}" type="slidenum">
              <a:rPr lang="en-PT" smtClean="0"/>
              <a:t>3</a:t>
            </a:fld>
            <a:endParaRPr lang="en-PT"/>
          </a:p>
        </p:txBody>
      </p:sp>
    </p:spTree>
    <p:extLst>
      <p:ext uri="{BB962C8B-B14F-4D97-AF65-F5344CB8AC3E}">
        <p14:creationId xmlns:p14="http://schemas.microsoft.com/office/powerpoint/2010/main" val="1857788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4AE60FAD-D6E4-4347-90F0-66CA7AF033C1}"/>
              </a:ext>
            </a:extLst>
          </p:cNvPr>
          <p:cNvSpPr>
            <a:spLocks noGrp="1"/>
          </p:cNvSpPr>
          <p:nvPr>
            <p:ph type="title"/>
          </p:nvPr>
        </p:nvSpPr>
        <p:spPr/>
        <p:txBody>
          <a:bodyPr/>
          <a:lstStyle/>
          <a:p>
            <a:r>
              <a:rPr lang="en-GB" dirty="0"/>
              <a:t>Format and Deadline</a:t>
            </a:r>
          </a:p>
        </p:txBody>
      </p:sp>
      <p:sp>
        <p:nvSpPr>
          <p:cNvPr id="5" name="Text Placeholder 4">
            <a:extLst>
              <a:ext uri="{FF2B5EF4-FFF2-40B4-BE49-F238E27FC236}">
                <a16:creationId xmlns:a16="http://schemas.microsoft.com/office/drawing/2014/main" id="{2ADDF54E-359A-2C4F-AD59-43C79305C3BB}"/>
              </a:ext>
            </a:extLst>
          </p:cNvPr>
          <p:cNvSpPr>
            <a:spLocks noGrp="1"/>
          </p:cNvSpPr>
          <p:nvPr>
            <p:ph type="body" idx="1"/>
          </p:nvPr>
        </p:nvSpPr>
        <p:spPr/>
        <p:txBody>
          <a:bodyPr/>
          <a:lstStyle/>
          <a:p>
            <a:r>
              <a:rPr lang="en-PT" dirty="0"/>
              <a:t>Preparing the CRC</a:t>
            </a:r>
          </a:p>
        </p:txBody>
      </p:sp>
      <p:sp>
        <p:nvSpPr>
          <p:cNvPr id="2" name="Slide Number Placeholder 1">
            <a:extLst>
              <a:ext uri="{FF2B5EF4-FFF2-40B4-BE49-F238E27FC236}">
                <a16:creationId xmlns:a16="http://schemas.microsoft.com/office/drawing/2014/main" id="{F88AF519-20BB-B249-B49D-0176A7F5CD91}"/>
              </a:ext>
            </a:extLst>
          </p:cNvPr>
          <p:cNvSpPr>
            <a:spLocks noGrp="1"/>
          </p:cNvSpPr>
          <p:nvPr>
            <p:ph type="sldNum" sz="quarter" idx="12"/>
          </p:nvPr>
        </p:nvSpPr>
        <p:spPr/>
        <p:txBody>
          <a:bodyPr/>
          <a:lstStyle/>
          <a:p>
            <a:fld id="{F0FE092E-0505-704E-8CB1-0C6282EBDE1F}" type="slidenum">
              <a:rPr lang="en-PT" smtClean="0"/>
              <a:t>4</a:t>
            </a:fld>
            <a:endParaRPr lang="en-PT"/>
          </a:p>
        </p:txBody>
      </p:sp>
    </p:spTree>
    <p:extLst>
      <p:ext uri="{BB962C8B-B14F-4D97-AF65-F5344CB8AC3E}">
        <p14:creationId xmlns:p14="http://schemas.microsoft.com/office/powerpoint/2010/main" val="15226084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1F82D7D8-48F8-C947-B64C-CEA0438349FD}"/>
              </a:ext>
            </a:extLst>
          </p:cNvPr>
          <p:cNvSpPr>
            <a:spLocks noGrp="1"/>
          </p:cNvSpPr>
          <p:nvPr>
            <p:ph type="title"/>
          </p:nvPr>
        </p:nvSpPr>
        <p:spPr/>
        <p:txBody>
          <a:bodyPr/>
          <a:lstStyle/>
          <a:p>
            <a:r>
              <a:rPr lang="en-GB" dirty="0"/>
              <a:t>T</a:t>
            </a:r>
            <a:r>
              <a:rPr lang="en-PT" dirty="0"/>
              <a:t>utorial’s CRC</a:t>
            </a:r>
          </a:p>
        </p:txBody>
      </p:sp>
      <p:sp>
        <p:nvSpPr>
          <p:cNvPr id="5" name="Content Placeholder 4">
            <a:extLst>
              <a:ext uri="{FF2B5EF4-FFF2-40B4-BE49-F238E27FC236}">
                <a16:creationId xmlns:a16="http://schemas.microsoft.com/office/drawing/2014/main" id="{B9926B37-D531-104E-8184-E5A380A45499}"/>
              </a:ext>
            </a:extLst>
          </p:cNvPr>
          <p:cNvSpPr>
            <a:spLocks noGrp="1"/>
          </p:cNvSpPr>
          <p:nvPr>
            <p:ph idx="1"/>
          </p:nvPr>
        </p:nvSpPr>
        <p:spPr/>
        <p:txBody>
          <a:bodyPr>
            <a:normAutofit/>
          </a:bodyPr>
          <a:lstStyle/>
          <a:p>
            <a:r>
              <a:rPr lang="en-GB" dirty="0"/>
              <a:t>Please prepare your GECCO’24 Tutorial in 4 (four) slides per US letter page landscape orientation (11x8.5 inches). US letter is a standard page size in most slide applications.</a:t>
            </a:r>
          </a:p>
          <a:p>
            <a:r>
              <a:rPr lang="en-GB" dirty="0"/>
              <a:t>The tutorial presentation must be in PDF format.</a:t>
            </a:r>
          </a:p>
          <a:p>
            <a:r>
              <a:rPr lang="en-GB" dirty="0"/>
              <a:t>Avoid adding page numbers to the final PDF.</a:t>
            </a:r>
          </a:p>
          <a:p>
            <a:r>
              <a:rPr lang="en-GB" dirty="0"/>
              <a:t>Fonts must be embedded.</a:t>
            </a:r>
          </a:p>
          <a:p>
            <a:r>
              <a:rPr lang="en-GB" dirty="0"/>
              <a:t>Then submit PDF to the </a:t>
            </a:r>
            <a:r>
              <a:rPr lang="en-GB" dirty="0" err="1"/>
              <a:t>Linklings</a:t>
            </a:r>
            <a:r>
              <a:rPr lang="en-GB" dirty="0"/>
              <a:t> Submission System at:</a:t>
            </a:r>
          </a:p>
          <a:p>
            <a:pPr lvl="1"/>
            <a:r>
              <a:rPr lang="en-GB" dirty="0">
                <a:hlinkClick r:id="rId2"/>
              </a:rPr>
              <a:t>https://ssl.linklings.net/conferences/gecco/</a:t>
            </a:r>
            <a:endParaRPr lang="en-GB" dirty="0"/>
          </a:p>
          <a:p>
            <a:r>
              <a:rPr lang="en-GB" dirty="0"/>
              <a:t>Submission Deadline: </a:t>
            </a:r>
            <a:r>
              <a:rPr lang="en-GB" dirty="0">
                <a:solidFill>
                  <a:srgbClr val="FF0000"/>
                </a:solidFill>
              </a:rPr>
              <a:t>May 10, 2024 </a:t>
            </a:r>
            <a:r>
              <a:rPr lang="en-GB" dirty="0">
                <a:solidFill>
                  <a:srgbClr val="FF0000"/>
                </a:solidFill>
                <a:latin typeface="Calibri Light" pitchFamily="18"/>
              </a:rPr>
              <a:t>(26 Apr for stage1)</a:t>
            </a:r>
          </a:p>
          <a:p>
            <a:r>
              <a:rPr lang="en-GB" dirty="0"/>
              <a:t>120 SLIDE MAXIMUM: 30 pages of 4 up slides</a:t>
            </a:r>
          </a:p>
        </p:txBody>
      </p:sp>
      <p:sp>
        <p:nvSpPr>
          <p:cNvPr id="6" name="Slide Number Placeholder 5">
            <a:extLst>
              <a:ext uri="{FF2B5EF4-FFF2-40B4-BE49-F238E27FC236}">
                <a16:creationId xmlns:a16="http://schemas.microsoft.com/office/drawing/2014/main" id="{88C73CAF-B183-5A46-BECD-C581E82375CB}"/>
              </a:ext>
            </a:extLst>
          </p:cNvPr>
          <p:cNvSpPr>
            <a:spLocks noGrp="1"/>
          </p:cNvSpPr>
          <p:nvPr>
            <p:ph type="sldNum" sz="quarter" idx="12"/>
          </p:nvPr>
        </p:nvSpPr>
        <p:spPr/>
        <p:txBody>
          <a:bodyPr/>
          <a:lstStyle/>
          <a:p>
            <a:fld id="{F0FE092E-0505-704E-8CB1-0C6282EBDE1F}" type="slidenum">
              <a:rPr lang="en-PT" smtClean="0"/>
              <a:t>5</a:t>
            </a:fld>
            <a:endParaRPr lang="en-PT"/>
          </a:p>
        </p:txBody>
      </p:sp>
    </p:spTree>
    <p:extLst>
      <p:ext uri="{BB962C8B-B14F-4D97-AF65-F5344CB8AC3E}">
        <p14:creationId xmlns:p14="http://schemas.microsoft.com/office/powerpoint/2010/main" val="26901151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4AE60FAD-D6E4-4347-90F0-66CA7AF033C1}"/>
              </a:ext>
            </a:extLst>
          </p:cNvPr>
          <p:cNvSpPr>
            <a:spLocks noGrp="1"/>
          </p:cNvSpPr>
          <p:nvPr>
            <p:ph type="title"/>
          </p:nvPr>
        </p:nvSpPr>
        <p:spPr/>
        <p:txBody>
          <a:bodyPr/>
          <a:lstStyle/>
          <a:p>
            <a:r>
              <a:rPr lang="pt-PT" dirty="0" err="1"/>
              <a:t>Creating</a:t>
            </a:r>
            <a:r>
              <a:rPr lang="pt-PT" dirty="0"/>
              <a:t> </a:t>
            </a:r>
            <a:r>
              <a:rPr lang="pt-PT" dirty="0" err="1"/>
              <a:t>the</a:t>
            </a:r>
            <a:r>
              <a:rPr lang="pt-PT" dirty="0"/>
              <a:t> PDF</a:t>
            </a:r>
            <a:endParaRPr lang="en-PT" dirty="0"/>
          </a:p>
        </p:txBody>
      </p:sp>
      <p:sp>
        <p:nvSpPr>
          <p:cNvPr id="5" name="Text Placeholder 4">
            <a:extLst>
              <a:ext uri="{FF2B5EF4-FFF2-40B4-BE49-F238E27FC236}">
                <a16:creationId xmlns:a16="http://schemas.microsoft.com/office/drawing/2014/main" id="{2ADDF54E-359A-2C4F-AD59-43C79305C3BB}"/>
              </a:ext>
            </a:extLst>
          </p:cNvPr>
          <p:cNvSpPr>
            <a:spLocks noGrp="1"/>
          </p:cNvSpPr>
          <p:nvPr>
            <p:ph type="body" idx="1"/>
          </p:nvPr>
        </p:nvSpPr>
        <p:spPr/>
        <p:txBody>
          <a:bodyPr/>
          <a:lstStyle/>
          <a:p>
            <a:r>
              <a:rPr lang="en-PT" dirty="0"/>
              <a:t>Preparing the CRC</a:t>
            </a:r>
          </a:p>
        </p:txBody>
      </p:sp>
      <p:sp>
        <p:nvSpPr>
          <p:cNvPr id="2" name="Slide Number Placeholder 1">
            <a:extLst>
              <a:ext uri="{FF2B5EF4-FFF2-40B4-BE49-F238E27FC236}">
                <a16:creationId xmlns:a16="http://schemas.microsoft.com/office/drawing/2014/main" id="{F88AF519-20BB-B249-B49D-0176A7F5CD91}"/>
              </a:ext>
            </a:extLst>
          </p:cNvPr>
          <p:cNvSpPr>
            <a:spLocks noGrp="1"/>
          </p:cNvSpPr>
          <p:nvPr>
            <p:ph type="sldNum" sz="quarter" idx="12"/>
          </p:nvPr>
        </p:nvSpPr>
        <p:spPr/>
        <p:txBody>
          <a:bodyPr/>
          <a:lstStyle/>
          <a:p>
            <a:fld id="{F0FE092E-0505-704E-8CB1-0C6282EBDE1F}" type="slidenum">
              <a:rPr lang="en-PT" smtClean="0"/>
              <a:t>6</a:t>
            </a:fld>
            <a:endParaRPr lang="en-PT"/>
          </a:p>
        </p:txBody>
      </p:sp>
    </p:spTree>
    <p:extLst>
      <p:ext uri="{BB962C8B-B14F-4D97-AF65-F5344CB8AC3E}">
        <p14:creationId xmlns:p14="http://schemas.microsoft.com/office/powerpoint/2010/main" val="17644161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675AB6-EA43-B94C-9456-393EFC255EBD}"/>
              </a:ext>
            </a:extLst>
          </p:cNvPr>
          <p:cNvSpPr>
            <a:spLocks noGrp="1"/>
          </p:cNvSpPr>
          <p:nvPr>
            <p:ph type="title"/>
          </p:nvPr>
        </p:nvSpPr>
        <p:spPr/>
        <p:txBody>
          <a:bodyPr>
            <a:normAutofit/>
          </a:bodyPr>
          <a:lstStyle/>
          <a:p>
            <a:r>
              <a:rPr lang="en-GB" dirty="0"/>
              <a:t>Producing and testing PDF files</a:t>
            </a:r>
          </a:p>
        </p:txBody>
      </p:sp>
      <p:sp>
        <p:nvSpPr>
          <p:cNvPr id="3" name="Content Placeholder 2">
            <a:extLst>
              <a:ext uri="{FF2B5EF4-FFF2-40B4-BE49-F238E27FC236}">
                <a16:creationId xmlns:a16="http://schemas.microsoft.com/office/drawing/2014/main" id="{46419961-3406-0842-856A-940560E4B415}"/>
              </a:ext>
            </a:extLst>
          </p:cNvPr>
          <p:cNvSpPr>
            <a:spLocks noGrp="1"/>
          </p:cNvSpPr>
          <p:nvPr>
            <p:ph idx="1"/>
          </p:nvPr>
        </p:nvSpPr>
        <p:spPr/>
        <p:txBody>
          <a:bodyPr>
            <a:normAutofit fontScale="92500" lnSpcReduction="10000"/>
          </a:bodyPr>
          <a:lstStyle/>
          <a:p>
            <a:r>
              <a:rPr lang="en-GB" dirty="0"/>
              <a:t>We recommend that you produce a PDF version of your submission well before the final deadline.  Your PDF file must be ACM DL Compliant. All fonts need to be embedded in the final PDF file. Avoid adding page numbers to the final PDF.</a:t>
            </a:r>
          </a:p>
          <a:p>
            <a:endParaRPr lang="en-GB" dirty="0"/>
          </a:p>
          <a:p>
            <a:r>
              <a:rPr lang="en-GB" dirty="0"/>
              <a:t>Test your PDF file by viewing or printing it with the same software we will use when we receive it, Adobe Acrobat Reader Version 7. This is widely available at no cost from [1]. Note that most reviewers will use a North American/European version of Acrobat reader, which cannot handle documents containing non-North American or non-European fonts (e.g. Asian fonts).  Please therefore do not use Asian fonts, and verify this by testing with a North American/European Acrobat reader (obtainable as above). Something as minor as including a space or punctuation character in a two-byte font can render a file unreadable. </a:t>
            </a:r>
          </a:p>
        </p:txBody>
      </p:sp>
      <p:sp>
        <p:nvSpPr>
          <p:cNvPr id="4" name="Slide Number Placeholder 3">
            <a:extLst>
              <a:ext uri="{FF2B5EF4-FFF2-40B4-BE49-F238E27FC236}">
                <a16:creationId xmlns:a16="http://schemas.microsoft.com/office/drawing/2014/main" id="{112054FD-25D3-A84A-A21E-DA29F79385BF}"/>
              </a:ext>
            </a:extLst>
          </p:cNvPr>
          <p:cNvSpPr>
            <a:spLocks noGrp="1"/>
          </p:cNvSpPr>
          <p:nvPr>
            <p:ph type="sldNum" sz="quarter" idx="12"/>
          </p:nvPr>
        </p:nvSpPr>
        <p:spPr/>
        <p:txBody>
          <a:bodyPr/>
          <a:lstStyle/>
          <a:p>
            <a:fld id="{F0FE092E-0505-704E-8CB1-0C6282EBDE1F}" type="slidenum">
              <a:rPr lang="en-PT" smtClean="0"/>
              <a:t>7</a:t>
            </a:fld>
            <a:endParaRPr lang="en-PT"/>
          </a:p>
        </p:txBody>
      </p:sp>
    </p:spTree>
    <p:extLst>
      <p:ext uri="{BB962C8B-B14F-4D97-AF65-F5344CB8AC3E}">
        <p14:creationId xmlns:p14="http://schemas.microsoft.com/office/powerpoint/2010/main" val="286365413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577BD8-CCE6-CB41-9D99-F019883B9496}"/>
              </a:ext>
            </a:extLst>
          </p:cNvPr>
          <p:cNvSpPr>
            <a:spLocks noGrp="1"/>
          </p:cNvSpPr>
          <p:nvPr>
            <p:ph type="title"/>
          </p:nvPr>
        </p:nvSpPr>
        <p:spPr/>
        <p:txBody>
          <a:bodyPr>
            <a:noAutofit/>
          </a:bodyPr>
          <a:lstStyle/>
          <a:p>
            <a:r>
              <a:rPr lang="en-GB" sz="2800" dirty="0"/>
              <a:t>Creating your pdf from Windows7, PowerPoint 2010 using full versions of Adobe Acrobat</a:t>
            </a:r>
            <a:endParaRPr lang="en-PT" sz="2800" dirty="0"/>
          </a:p>
        </p:txBody>
      </p:sp>
      <p:sp>
        <p:nvSpPr>
          <p:cNvPr id="3" name="Content Placeholder 2">
            <a:extLst>
              <a:ext uri="{FF2B5EF4-FFF2-40B4-BE49-F238E27FC236}">
                <a16:creationId xmlns:a16="http://schemas.microsoft.com/office/drawing/2014/main" id="{E16C99F2-6765-2240-9DD4-5177327C736A}"/>
              </a:ext>
            </a:extLst>
          </p:cNvPr>
          <p:cNvSpPr>
            <a:spLocks noGrp="1"/>
          </p:cNvSpPr>
          <p:nvPr>
            <p:ph sz="half" idx="1"/>
          </p:nvPr>
        </p:nvSpPr>
        <p:spPr/>
        <p:txBody>
          <a:bodyPr>
            <a:normAutofit fontScale="70000" lnSpcReduction="20000"/>
          </a:bodyPr>
          <a:lstStyle/>
          <a:p>
            <a:pPr>
              <a:lnSpc>
                <a:spcPct val="110000"/>
              </a:lnSpc>
            </a:pPr>
            <a:r>
              <a:rPr lang="en-GB" dirty="0" err="1">
                <a:latin typeface="+mj-lt"/>
              </a:rPr>
              <a:t>Control+P</a:t>
            </a:r>
            <a:r>
              <a:rPr lang="en-GB" dirty="0">
                <a:latin typeface="+mj-lt"/>
              </a:rPr>
              <a:t>  --or– File (drag down) to Print</a:t>
            </a:r>
          </a:p>
          <a:p>
            <a:pPr>
              <a:lnSpc>
                <a:spcPct val="110000"/>
              </a:lnSpc>
            </a:pPr>
            <a:r>
              <a:rPr lang="en-GB" dirty="0">
                <a:latin typeface="+mj-lt"/>
              </a:rPr>
              <a:t>Under Printer (Choose Adobe PDF)</a:t>
            </a:r>
          </a:p>
          <a:p>
            <a:pPr>
              <a:lnSpc>
                <a:spcPct val="110000"/>
              </a:lnSpc>
            </a:pPr>
            <a:r>
              <a:rPr lang="en-GB" dirty="0">
                <a:latin typeface="+mj-lt"/>
              </a:rPr>
              <a:t>Click “Printer Properties”</a:t>
            </a:r>
          </a:p>
          <a:p>
            <a:pPr>
              <a:lnSpc>
                <a:spcPct val="110000"/>
              </a:lnSpc>
            </a:pPr>
            <a:r>
              <a:rPr lang="en-GB" dirty="0">
                <a:latin typeface="+mj-lt"/>
              </a:rPr>
              <a:t>Click the tab “Layout”, under Layout</a:t>
            </a:r>
            <a:br>
              <a:rPr lang="en-GB" dirty="0">
                <a:latin typeface="+mj-lt"/>
              </a:rPr>
            </a:br>
            <a:r>
              <a:rPr lang="en-GB" dirty="0">
                <a:latin typeface="+mj-lt"/>
              </a:rPr>
              <a:t>For “Orientation” choose “Portrait”</a:t>
            </a:r>
            <a:br>
              <a:rPr lang="en-GB" dirty="0">
                <a:latin typeface="+mj-lt"/>
              </a:rPr>
            </a:br>
            <a:r>
              <a:rPr lang="en-GB" dirty="0">
                <a:latin typeface="+mj-lt"/>
              </a:rPr>
              <a:t>Click “Advanced”, under “Paper/Output” &amp; “Paper Size” choose “US Letter”</a:t>
            </a:r>
          </a:p>
          <a:p>
            <a:pPr>
              <a:lnSpc>
                <a:spcPct val="110000"/>
              </a:lnSpc>
            </a:pPr>
            <a:r>
              <a:rPr lang="en-GB" dirty="0">
                <a:latin typeface="+mj-lt"/>
              </a:rPr>
              <a:t>Click OK, next screen Click OK</a:t>
            </a:r>
          </a:p>
          <a:p>
            <a:pPr>
              <a:lnSpc>
                <a:spcPct val="110000"/>
              </a:lnSpc>
            </a:pPr>
            <a:r>
              <a:rPr lang="en-GB" dirty="0">
                <a:latin typeface="+mj-lt"/>
              </a:rPr>
              <a:t>On the Print Menu “Settings”</a:t>
            </a:r>
          </a:p>
        </p:txBody>
      </p:sp>
      <p:sp>
        <p:nvSpPr>
          <p:cNvPr id="4" name="Content Placeholder 3">
            <a:extLst>
              <a:ext uri="{FF2B5EF4-FFF2-40B4-BE49-F238E27FC236}">
                <a16:creationId xmlns:a16="http://schemas.microsoft.com/office/drawing/2014/main" id="{615DC350-8D3B-BF4B-96E3-51CD56E1EA42}"/>
              </a:ext>
            </a:extLst>
          </p:cNvPr>
          <p:cNvSpPr>
            <a:spLocks noGrp="1"/>
          </p:cNvSpPr>
          <p:nvPr>
            <p:ph sz="half" idx="2"/>
          </p:nvPr>
        </p:nvSpPr>
        <p:spPr/>
        <p:txBody>
          <a:bodyPr>
            <a:normAutofit fontScale="70000" lnSpcReduction="20000"/>
          </a:bodyPr>
          <a:lstStyle/>
          <a:p>
            <a:pPr>
              <a:lnSpc>
                <a:spcPct val="110000"/>
              </a:lnSpc>
            </a:pPr>
            <a:r>
              <a:rPr lang="en-GB" dirty="0">
                <a:latin typeface="+mj-lt"/>
              </a:rPr>
              <a:t>Under Slides, make these choices and checks:</a:t>
            </a:r>
            <a:br>
              <a:rPr lang="en-GB" dirty="0">
                <a:latin typeface="+mj-lt"/>
              </a:rPr>
            </a:br>
            <a:r>
              <a:rPr lang="en-GB" dirty="0">
                <a:latin typeface="+mj-lt"/>
              </a:rPr>
              <a:t>4 slide handout</a:t>
            </a:r>
            <a:br>
              <a:rPr lang="en-GB" dirty="0">
                <a:latin typeface="+mj-lt"/>
              </a:rPr>
            </a:br>
            <a:r>
              <a:rPr lang="en-GB" dirty="0">
                <a:latin typeface="+mj-lt"/>
              </a:rPr>
              <a:t>uncheck “Frame Slides”</a:t>
            </a:r>
            <a:br>
              <a:rPr lang="en-GB" dirty="0">
                <a:latin typeface="+mj-lt"/>
              </a:rPr>
            </a:br>
            <a:r>
              <a:rPr lang="en-GB" dirty="0">
                <a:latin typeface="+mj-lt"/>
              </a:rPr>
              <a:t>check “Scale to Fit”</a:t>
            </a:r>
            <a:br>
              <a:rPr lang="en-GB" dirty="0">
                <a:latin typeface="+mj-lt"/>
              </a:rPr>
            </a:br>
            <a:r>
              <a:rPr lang="en-GB" dirty="0">
                <a:latin typeface="+mj-lt"/>
              </a:rPr>
              <a:t>check “High Quality”</a:t>
            </a:r>
          </a:p>
          <a:p>
            <a:pPr>
              <a:lnSpc>
                <a:spcPct val="110000"/>
              </a:lnSpc>
            </a:pPr>
            <a:r>
              <a:rPr lang="en-GB" dirty="0">
                <a:latin typeface="+mj-lt"/>
              </a:rPr>
              <a:t>Choose “Collated 1,2,3   1,2,3</a:t>
            </a:r>
          </a:p>
          <a:p>
            <a:pPr>
              <a:lnSpc>
                <a:spcPct val="110000"/>
              </a:lnSpc>
            </a:pPr>
            <a:r>
              <a:rPr lang="en-GB" dirty="0">
                <a:latin typeface="+mj-lt"/>
              </a:rPr>
              <a:t>Choose “Landscape Orientation”</a:t>
            </a:r>
          </a:p>
          <a:p>
            <a:pPr>
              <a:lnSpc>
                <a:spcPct val="110000"/>
              </a:lnSpc>
            </a:pPr>
            <a:r>
              <a:rPr lang="en-GB" dirty="0">
                <a:latin typeface="+mj-lt"/>
              </a:rPr>
              <a:t>Choose for </a:t>
            </a:r>
            <a:r>
              <a:rPr lang="en-GB" dirty="0" err="1">
                <a:latin typeface="+mj-lt"/>
              </a:rPr>
              <a:t>Color</a:t>
            </a:r>
            <a:r>
              <a:rPr lang="en-GB" dirty="0">
                <a:latin typeface="+mj-lt"/>
              </a:rPr>
              <a:t> Choice, choose “Grayscale”</a:t>
            </a:r>
          </a:p>
          <a:p>
            <a:pPr>
              <a:lnSpc>
                <a:spcPct val="110000"/>
              </a:lnSpc>
            </a:pPr>
            <a:r>
              <a:rPr lang="en-GB" dirty="0">
                <a:latin typeface="+mj-lt"/>
              </a:rPr>
              <a:t>Click PRINT</a:t>
            </a:r>
          </a:p>
          <a:p>
            <a:pPr>
              <a:lnSpc>
                <a:spcPct val="110000"/>
              </a:lnSpc>
            </a:pPr>
            <a:r>
              <a:rPr lang="en-GB" dirty="0">
                <a:latin typeface="+mj-lt"/>
              </a:rPr>
              <a:t>Name your pdf</a:t>
            </a:r>
          </a:p>
          <a:p>
            <a:pPr>
              <a:lnSpc>
                <a:spcPct val="110000"/>
              </a:lnSpc>
            </a:pPr>
            <a:r>
              <a:rPr lang="en-GB" dirty="0">
                <a:latin typeface="+mj-lt"/>
              </a:rPr>
              <a:t>Review your pdf to see that all </a:t>
            </a:r>
            <a:r>
              <a:rPr lang="en-GB" dirty="0" err="1">
                <a:latin typeface="+mj-lt"/>
              </a:rPr>
              <a:t>colors</a:t>
            </a:r>
            <a:r>
              <a:rPr lang="en-GB" dirty="0">
                <a:latin typeface="+mj-lt"/>
              </a:rPr>
              <a:t> that have changed to Grayscale are distinguishable and readable.</a:t>
            </a:r>
          </a:p>
        </p:txBody>
      </p:sp>
      <p:sp>
        <p:nvSpPr>
          <p:cNvPr id="5" name="Slide Number Placeholder 4">
            <a:extLst>
              <a:ext uri="{FF2B5EF4-FFF2-40B4-BE49-F238E27FC236}">
                <a16:creationId xmlns:a16="http://schemas.microsoft.com/office/drawing/2014/main" id="{C56E2D17-15CF-BB44-BE39-92E8B5795114}"/>
              </a:ext>
            </a:extLst>
          </p:cNvPr>
          <p:cNvSpPr>
            <a:spLocks noGrp="1"/>
          </p:cNvSpPr>
          <p:nvPr>
            <p:ph type="sldNum" sz="quarter" idx="12"/>
          </p:nvPr>
        </p:nvSpPr>
        <p:spPr/>
        <p:txBody>
          <a:bodyPr/>
          <a:lstStyle/>
          <a:p>
            <a:fld id="{F0FE092E-0505-704E-8CB1-0C6282EBDE1F}" type="slidenum">
              <a:rPr lang="en-PT" smtClean="0"/>
              <a:t>8</a:t>
            </a:fld>
            <a:endParaRPr lang="en-PT"/>
          </a:p>
        </p:txBody>
      </p:sp>
    </p:spTree>
    <p:extLst>
      <p:ext uri="{BB962C8B-B14F-4D97-AF65-F5344CB8AC3E}">
        <p14:creationId xmlns:p14="http://schemas.microsoft.com/office/powerpoint/2010/main" val="41194204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4B498693-2328-6949-AE49-8CBC7F5FF797}"/>
              </a:ext>
            </a:extLst>
          </p:cNvPr>
          <p:cNvSpPr>
            <a:spLocks noGrp="1"/>
          </p:cNvSpPr>
          <p:nvPr>
            <p:ph type="title"/>
          </p:nvPr>
        </p:nvSpPr>
        <p:spPr/>
        <p:txBody>
          <a:bodyPr>
            <a:noAutofit/>
          </a:bodyPr>
          <a:lstStyle/>
          <a:p>
            <a:r>
              <a:rPr lang="en-GB" sz="2400" dirty="0"/>
              <a:t>Creating your pdf from Windows10, PowerPoint 2013 and PowerPoint 2016 using full versions of Adobe Acrobat</a:t>
            </a:r>
          </a:p>
        </p:txBody>
      </p:sp>
      <p:sp>
        <p:nvSpPr>
          <p:cNvPr id="6" name="Content Placeholder 5">
            <a:extLst>
              <a:ext uri="{FF2B5EF4-FFF2-40B4-BE49-F238E27FC236}">
                <a16:creationId xmlns:a16="http://schemas.microsoft.com/office/drawing/2014/main" id="{4B313E74-BFC5-6049-A8E6-5BB0236E8738}"/>
              </a:ext>
            </a:extLst>
          </p:cNvPr>
          <p:cNvSpPr>
            <a:spLocks noGrp="1"/>
          </p:cNvSpPr>
          <p:nvPr>
            <p:ph idx="1"/>
          </p:nvPr>
        </p:nvSpPr>
        <p:spPr/>
        <p:txBody>
          <a:bodyPr>
            <a:normAutofit/>
          </a:bodyPr>
          <a:lstStyle/>
          <a:p>
            <a:r>
              <a:rPr lang="en-GB" dirty="0"/>
              <a:t>Click the File tab and then click Export (not Save As).</a:t>
            </a:r>
          </a:p>
          <a:p>
            <a:r>
              <a:rPr lang="en-GB" dirty="0"/>
              <a:t>Click Create PDF/XPS Document, then click Create PDF/XPS. </a:t>
            </a:r>
          </a:p>
          <a:p>
            <a:r>
              <a:rPr lang="en-GB" dirty="0"/>
              <a:t>In the Publish as PDF or XPS box, choose a location to save the file to. If you want it to have a different name, enter it in the File Name box.</a:t>
            </a:r>
          </a:p>
          <a:p>
            <a:r>
              <a:rPr lang="en-GB" dirty="0"/>
              <a:t>Click Options to set how the presentation will appear. Select the handouts option with 4 slides per page. Click OK when you’re finished to close the Options box.</a:t>
            </a:r>
          </a:p>
          <a:p>
            <a:r>
              <a:rPr lang="en-GB" dirty="0"/>
              <a:t>Click Publish.</a:t>
            </a:r>
          </a:p>
        </p:txBody>
      </p:sp>
      <p:sp>
        <p:nvSpPr>
          <p:cNvPr id="7" name="Slide Number Placeholder 6">
            <a:extLst>
              <a:ext uri="{FF2B5EF4-FFF2-40B4-BE49-F238E27FC236}">
                <a16:creationId xmlns:a16="http://schemas.microsoft.com/office/drawing/2014/main" id="{B7AB72FC-9B8E-C645-A9D1-AC1F0F6EBEE8}"/>
              </a:ext>
            </a:extLst>
          </p:cNvPr>
          <p:cNvSpPr>
            <a:spLocks noGrp="1"/>
          </p:cNvSpPr>
          <p:nvPr>
            <p:ph type="sldNum" sz="quarter" idx="12"/>
          </p:nvPr>
        </p:nvSpPr>
        <p:spPr/>
        <p:txBody>
          <a:bodyPr/>
          <a:lstStyle/>
          <a:p>
            <a:fld id="{F0FE092E-0505-704E-8CB1-0C6282EBDE1F}" type="slidenum">
              <a:rPr lang="en-PT" smtClean="0"/>
              <a:t>9</a:t>
            </a:fld>
            <a:endParaRPr lang="en-PT"/>
          </a:p>
        </p:txBody>
      </p:sp>
    </p:spTree>
    <p:extLst>
      <p:ext uri="{BB962C8B-B14F-4D97-AF65-F5344CB8AC3E}">
        <p14:creationId xmlns:p14="http://schemas.microsoft.com/office/powerpoint/2010/main" val="3027609966"/>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1739</TotalTime>
  <Words>2147</Words>
  <Application>Microsoft Office PowerPoint</Application>
  <PresentationFormat>On-screen Show (4:3)</PresentationFormat>
  <Paragraphs>140</Paragraphs>
  <Slides>25</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25</vt:i4>
      </vt:variant>
    </vt:vector>
  </HeadingPairs>
  <TitlesOfParts>
    <vt:vector size="31" baseType="lpstr">
      <vt:lpstr>System Font Regular</vt:lpstr>
      <vt:lpstr>ヒラギノ角ゴ Pro W3</vt:lpstr>
      <vt:lpstr>Arial</vt:lpstr>
      <vt:lpstr>Calibri</vt:lpstr>
      <vt:lpstr>Calibri Light</vt:lpstr>
      <vt:lpstr>Office Theme</vt:lpstr>
      <vt:lpstr>GECCO 2024 Sample PowerPoint File: Title Goes Here</vt:lpstr>
      <vt:lpstr>Instructors</vt:lpstr>
      <vt:lpstr>Course Agenda</vt:lpstr>
      <vt:lpstr>Format and Deadline</vt:lpstr>
      <vt:lpstr>Tutorial’s CRC</vt:lpstr>
      <vt:lpstr>Creating the PDF</vt:lpstr>
      <vt:lpstr>Producing and testing PDF files</vt:lpstr>
      <vt:lpstr>Creating your pdf from Windows7, PowerPoint 2010 using full versions of Adobe Acrobat</vt:lpstr>
      <vt:lpstr>Creating your pdf from Windows10, PowerPoint 2013 and PowerPoint 2016 using full versions of Adobe Acrobat</vt:lpstr>
      <vt:lpstr>Copyright issues</vt:lpstr>
      <vt:lpstr>Third Party Material</vt:lpstr>
      <vt:lpstr>ACM Copyrights &amp; Permissions Policy</vt:lpstr>
      <vt:lpstr>Language and Style</vt:lpstr>
      <vt:lpstr>Language, style, and content</vt:lpstr>
      <vt:lpstr>Language, style, and content</vt:lpstr>
      <vt:lpstr>References and Citations</vt:lpstr>
      <vt:lpstr>Fonts</vt:lpstr>
      <vt:lpstr>Fonts</vt:lpstr>
      <vt:lpstr>Images and Figures</vt:lpstr>
      <vt:lpstr>Images &amp; Figures Recommendations</vt:lpstr>
      <vt:lpstr>Images &amp; Figures Recommendations</vt:lpstr>
      <vt:lpstr>Acknowledgements</vt:lpstr>
      <vt:lpstr>Acknowledgements</vt:lpstr>
      <vt:lpstr>References</vt:lpstr>
      <vt:lpstr>References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GECCO 202# Sample PowerPoint File: Title Goes Here</dc:title>
  <dc:creator>Fernando Machado</dc:creator>
  <cp:lastModifiedBy>Mengjie Zhang</cp:lastModifiedBy>
  <cp:revision>26</cp:revision>
  <dcterms:created xsi:type="dcterms:W3CDTF">2023-04-16T11:53:39Z</dcterms:created>
  <dcterms:modified xsi:type="dcterms:W3CDTF">2024-03-24T01:13:23Z</dcterms:modified>
</cp:coreProperties>
</file>